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64" r:id="rId2"/>
    <p:sldId id="266" r:id="rId3"/>
    <p:sldId id="272" r:id="rId4"/>
    <p:sldId id="273" r:id="rId5"/>
    <p:sldId id="267" r:id="rId6"/>
    <p:sldId id="268" r:id="rId7"/>
    <p:sldId id="269" r:id="rId8"/>
    <p:sldId id="275" r:id="rId9"/>
    <p:sldId id="276" r:id="rId10"/>
    <p:sldId id="270" r:id="rId11"/>
    <p:sldId id="288" r:id="rId12"/>
    <p:sldId id="284" r:id="rId13"/>
    <p:sldId id="292" r:id="rId14"/>
    <p:sldId id="282" r:id="rId15"/>
    <p:sldId id="274" r:id="rId16"/>
    <p:sldId id="289" r:id="rId17"/>
    <p:sldId id="295" r:id="rId18"/>
    <p:sldId id="278" r:id="rId19"/>
    <p:sldId id="283" r:id="rId20"/>
    <p:sldId id="296" r:id="rId21"/>
    <p:sldId id="291" r:id="rId22"/>
    <p:sldId id="294" r:id="rId2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0272"/>
    <a:srgbClr val="EFAC06"/>
    <a:srgbClr val="FF9999"/>
    <a:srgbClr val="08B0B0"/>
    <a:srgbClr val="FFABAB"/>
    <a:srgbClr val="0AE5E0"/>
    <a:srgbClr val="F8D15C"/>
    <a:srgbClr val="F7D889"/>
    <a:srgbClr val="FF6CB0"/>
    <a:srgbClr val="FFF3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9CE696-B3F1-4CB3-BDCD-AE4C4560DE09}" v="579" dt="2022-08-08T16:28:28.494"/>
    <p1510:client id="{EE4D350D-37A7-F64B-9023-45F421CE59A9}" v="3" dt="2022-08-08T16:15:53.8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0" d="100"/>
          <a:sy n="60" d="100"/>
        </p:scale>
        <p:origin x="1450" y="43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706F56-B3E6-4C31-A74E-8D78AC874646}" type="datetimeFigureOut">
              <a:rPr lang="en-US" smtClean="0"/>
              <a:t>11/28/2022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878930-3140-435A-8DC1-C3A00F7B18D6}" type="slidenum">
              <a:rPr lang="en-US" smtClean="0"/>
              <a:t>‹#›</a:t>
            </a:fld>
            <a:endParaRPr lang="en-US"/>
          </a:p>
        </p:txBody>
      </p:sp>
    </p:spTree>
    <p:extLst>
      <p:ext uri="{BB962C8B-B14F-4D97-AF65-F5344CB8AC3E}">
        <p14:creationId xmlns:p14="http://schemas.microsoft.com/office/powerpoint/2010/main" val="1243565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26D447-D250-4F79-B5C7-0DB28F1110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2704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A4E90FD-C66C-C5E1-1300-579C35B991F0}"/>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B1D2A30C-6B17-A8A4-8283-C64EAE2A2D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D949DA96-DA08-0E12-2877-F473BE0AA278}"/>
              </a:ext>
            </a:extLst>
          </p:cNvPr>
          <p:cNvSpPr>
            <a:spLocks noGrp="1"/>
          </p:cNvSpPr>
          <p:nvPr>
            <p:ph type="dt" sz="half" idx="10"/>
          </p:nvPr>
        </p:nvSpPr>
        <p:spPr/>
        <p:txBody>
          <a:bodyPr/>
          <a:lstStyle/>
          <a:p>
            <a:fld id="{1791E213-55F1-1C40-8978-70BCF928AC1C}" type="datetimeFigureOut">
              <a:rPr lang="vi-VN" smtClean="0"/>
              <a:t>28/11/2022</a:t>
            </a:fld>
            <a:endParaRPr lang="vi-VN"/>
          </a:p>
        </p:txBody>
      </p:sp>
      <p:sp>
        <p:nvSpPr>
          <p:cNvPr id="5" name="Chỗ dành sẵn cho Chân trang 4">
            <a:extLst>
              <a:ext uri="{FF2B5EF4-FFF2-40B4-BE49-F238E27FC236}">
                <a16:creationId xmlns:a16="http://schemas.microsoft.com/office/drawing/2014/main" id="{0EDD50EC-A0F4-56B9-AD71-D2341D86EF7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D320EF16-C565-5C88-4CB6-390FAD67C835}"/>
              </a:ext>
            </a:extLst>
          </p:cNvPr>
          <p:cNvSpPr>
            <a:spLocks noGrp="1"/>
          </p:cNvSpPr>
          <p:nvPr>
            <p:ph type="sldNum" sz="quarter" idx="12"/>
          </p:nvPr>
        </p:nvSpPr>
        <p:spPr/>
        <p:txBody>
          <a:bodyPr/>
          <a:lstStyle/>
          <a:p>
            <a:fld id="{F90731CD-ADB7-7745-858C-8B876CFB46AB}" type="slidenum">
              <a:rPr lang="vi-VN" smtClean="0"/>
              <a:t>‹#›</a:t>
            </a:fld>
            <a:endParaRPr lang="vi-VN"/>
          </a:p>
        </p:txBody>
      </p:sp>
    </p:spTree>
    <p:extLst>
      <p:ext uri="{BB962C8B-B14F-4D97-AF65-F5344CB8AC3E}">
        <p14:creationId xmlns:p14="http://schemas.microsoft.com/office/powerpoint/2010/main" val="1168245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0CC1070-C919-C617-3818-5ACABB7D7A2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0F77A912-3246-25B2-0258-4CDF28BB19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4AB83F89-3B9D-6731-F9AE-E7C2994036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2BA256B-756F-BA97-F635-842C89E8BEE4}"/>
              </a:ext>
            </a:extLst>
          </p:cNvPr>
          <p:cNvSpPr>
            <a:spLocks noGrp="1"/>
          </p:cNvSpPr>
          <p:nvPr>
            <p:ph type="dt" sz="half" idx="10"/>
          </p:nvPr>
        </p:nvSpPr>
        <p:spPr/>
        <p:txBody>
          <a:bodyPr/>
          <a:lstStyle/>
          <a:p>
            <a:fld id="{1791E213-55F1-1C40-8978-70BCF928AC1C}" type="datetimeFigureOut">
              <a:rPr lang="vi-VN" smtClean="0"/>
              <a:t>28/11/2022</a:t>
            </a:fld>
            <a:endParaRPr lang="vi-VN"/>
          </a:p>
        </p:txBody>
      </p:sp>
      <p:sp>
        <p:nvSpPr>
          <p:cNvPr id="6" name="Chỗ dành sẵn cho Chân trang 5">
            <a:extLst>
              <a:ext uri="{FF2B5EF4-FFF2-40B4-BE49-F238E27FC236}">
                <a16:creationId xmlns:a16="http://schemas.microsoft.com/office/drawing/2014/main" id="{E35B050E-1F87-703D-31EA-AD1723B05C7E}"/>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A90DFE3A-B769-8734-78DB-5CE6EE059BE3}"/>
              </a:ext>
            </a:extLst>
          </p:cNvPr>
          <p:cNvSpPr>
            <a:spLocks noGrp="1"/>
          </p:cNvSpPr>
          <p:nvPr>
            <p:ph type="sldNum" sz="quarter" idx="12"/>
          </p:nvPr>
        </p:nvSpPr>
        <p:spPr/>
        <p:txBody>
          <a:bodyPr/>
          <a:lstStyle/>
          <a:p>
            <a:fld id="{F90731CD-ADB7-7745-858C-8B876CFB46AB}" type="slidenum">
              <a:rPr lang="vi-VN" smtClean="0"/>
              <a:t>‹#›</a:t>
            </a:fld>
            <a:endParaRPr lang="vi-VN"/>
          </a:p>
        </p:txBody>
      </p:sp>
    </p:spTree>
    <p:extLst>
      <p:ext uri="{BB962C8B-B14F-4D97-AF65-F5344CB8AC3E}">
        <p14:creationId xmlns:p14="http://schemas.microsoft.com/office/powerpoint/2010/main" val="1812231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3E27582-6DE5-9DEB-31C7-562ED706B59D}"/>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8942FC9D-19E3-FDC0-8395-070DB4C95F43}"/>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39092F6C-BD4A-8C92-AABB-D53FF0075F47}"/>
              </a:ext>
            </a:extLst>
          </p:cNvPr>
          <p:cNvSpPr>
            <a:spLocks noGrp="1"/>
          </p:cNvSpPr>
          <p:nvPr>
            <p:ph type="dt" sz="half" idx="10"/>
          </p:nvPr>
        </p:nvSpPr>
        <p:spPr/>
        <p:txBody>
          <a:bodyPr/>
          <a:lstStyle/>
          <a:p>
            <a:fld id="{1791E213-55F1-1C40-8978-70BCF928AC1C}" type="datetimeFigureOut">
              <a:rPr lang="vi-VN" smtClean="0"/>
              <a:t>28/11/2022</a:t>
            </a:fld>
            <a:endParaRPr lang="vi-VN"/>
          </a:p>
        </p:txBody>
      </p:sp>
      <p:sp>
        <p:nvSpPr>
          <p:cNvPr id="5" name="Chỗ dành sẵn cho Chân trang 4">
            <a:extLst>
              <a:ext uri="{FF2B5EF4-FFF2-40B4-BE49-F238E27FC236}">
                <a16:creationId xmlns:a16="http://schemas.microsoft.com/office/drawing/2014/main" id="{22AF8C2E-39C6-3468-945B-BDB5A08D5F7C}"/>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61FD7B26-5E30-A3D5-D4E3-131BA384A83D}"/>
              </a:ext>
            </a:extLst>
          </p:cNvPr>
          <p:cNvSpPr>
            <a:spLocks noGrp="1"/>
          </p:cNvSpPr>
          <p:nvPr>
            <p:ph type="sldNum" sz="quarter" idx="12"/>
          </p:nvPr>
        </p:nvSpPr>
        <p:spPr/>
        <p:txBody>
          <a:bodyPr/>
          <a:lstStyle/>
          <a:p>
            <a:fld id="{F90731CD-ADB7-7745-858C-8B876CFB46AB}" type="slidenum">
              <a:rPr lang="vi-VN" smtClean="0"/>
              <a:t>‹#›</a:t>
            </a:fld>
            <a:endParaRPr lang="vi-VN"/>
          </a:p>
        </p:txBody>
      </p:sp>
    </p:spTree>
    <p:extLst>
      <p:ext uri="{BB962C8B-B14F-4D97-AF65-F5344CB8AC3E}">
        <p14:creationId xmlns:p14="http://schemas.microsoft.com/office/powerpoint/2010/main" val="2129693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69B53B7F-1BBA-3FE7-D43E-3E35BB8FFEAF}"/>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D255BCB2-BF6D-DE63-BE6D-721661BF161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4A394B6-85F4-DF40-E348-4F8FE7317BEC}"/>
              </a:ext>
            </a:extLst>
          </p:cNvPr>
          <p:cNvSpPr>
            <a:spLocks noGrp="1"/>
          </p:cNvSpPr>
          <p:nvPr>
            <p:ph type="dt" sz="half" idx="10"/>
          </p:nvPr>
        </p:nvSpPr>
        <p:spPr/>
        <p:txBody>
          <a:bodyPr/>
          <a:lstStyle/>
          <a:p>
            <a:fld id="{1791E213-55F1-1C40-8978-70BCF928AC1C}" type="datetimeFigureOut">
              <a:rPr lang="vi-VN" smtClean="0"/>
              <a:t>28/11/2022</a:t>
            </a:fld>
            <a:endParaRPr lang="vi-VN"/>
          </a:p>
        </p:txBody>
      </p:sp>
      <p:sp>
        <p:nvSpPr>
          <p:cNvPr id="5" name="Chỗ dành sẵn cho Chân trang 4">
            <a:extLst>
              <a:ext uri="{FF2B5EF4-FFF2-40B4-BE49-F238E27FC236}">
                <a16:creationId xmlns:a16="http://schemas.microsoft.com/office/drawing/2014/main" id="{89FEE998-0A34-B608-0A72-72C69A82C96B}"/>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510BAB3A-2A42-047B-9D82-C9772EDFC52A}"/>
              </a:ext>
            </a:extLst>
          </p:cNvPr>
          <p:cNvSpPr>
            <a:spLocks noGrp="1"/>
          </p:cNvSpPr>
          <p:nvPr>
            <p:ph type="sldNum" sz="quarter" idx="12"/>
          </p:nvPr>
        </p:nvSpPr>
        <p:spPr/>
        <p:txBody>
          <a:bodyPr/>
          <a:lstStyle/>
          <a:p>
            <a:fld id="{F90731CD-ADB7-7745-858C-8B876CFB46AB}" type="slidenum">
              <a:rPr lang="vi-VN" smtClean="0"/>
              <a:t>‹#›</a:t>
            </a:fld>
            <a:endParaRPr lang="vi-VN"/>
          </a:p>
        </p:txBody>
      </p:sp>
    </p:spTree>
    <p:extLst>
      <p:ext uri="{BB962C8B-B14F-4D97-AF65-F5344CB8AC3E}">
        <p14:creationId xmlns:p14="http://schemas.microsoft.com/office/powerpoint/2010/main" val="1681355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02B8EBF-2CC2-684D-2976-E9997591B75C}"/>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90A21DF7-9ABB-4407-1720-60B19D62668B}"/>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9B01810-3E81-7371-454E-35107908D4A3}"/>
              </a:ext>
            </a:extLst>
          </p:cNvPr>
          <p:cNvSpPr>
            <a:spLocks noGrp="1"/>
          </p:cNvSpPr>
          <p:nvPr>
            <p:ph type="dt" sz="half" idx="10"/>
          </p:nvPr>
        </p:nvSpPr>
        <p:spPr/>
        <p:txBody>
          <a:bodyPr/>
          <a:lstStyle/>
          <a:p>
            <a:fld id="{1791E213-55F1-1C40-8978-70BCF928AC1C}" type="datetimeFigureOut">
              <a:rPr lang="vi-VN" smtClean="0"/>
              <a:t>28/11/2022</a:t>
            </a:fld>
            <a:endParaRPr lang="vi-VN"/>
          </a:p>
        </p:txBody>
      </p:sp>
      <p:sp>
        <p:nvSpPr>
          <p:cNvPr id="5" name="Chỗ dành sẵn cho Chân trang 4">
            <a:extLst>
              <a:ext uri="{FF2B5EF4-FFF2-40B4-BE49-F238E27FC236}">
                <a16:creationId xmlns:a16="http://schemas.microsoft.com/office/drawing/2014/main" id="{8BE7BAC1-E5D8-CB8A-C8A4-DD7B6BF686DB}"/>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A34AF38C-8C13-A951-7E98-02D7E5907342}"/>
              </a:ext>
            </a:extLst>
          </p:cNvPr>
          <p:cNvSpPr>
            <a:spLocks noGrp="1"/>
          </p:cNvSpPr>
          <p:nvPr>
            <p:ph type="sldNum" sz="quarter" idx="12"/>
          </p:nvPr>
        </p:nvSpPr>
        <p:spPr/>
        <p:txBody>
          <a:bodyPr/>
          <a:lstStyle/>
          <a:p>
            <a:fld id="{F90731CD-ADB7-7745-858C-8B876CFB46AB}" type="slidenum">
              <a:rPr lang="vi-VN" smtClean="0"/>
              <a:t>‹#›</a:t>
            </a:fld>
            <a:endParaRPr lang="vi-VN"/>
          </a:p>
        </p:txBody>
      </p:sp>
    </p:spTree>
    <p:extLst>
      <p:ext uri="{BB962C8B-B14F-4D97-AF65-F5344CB8AC3E}">
        <p14:creationId xmlns:p14="http://schemas.microsoft.com/office/powerpoint/2010/main" val="3136344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0C1399B-EFA0-BF9A-0F44-0480B54E9A9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1E1AF096-7114-1F9C-0FAB-0AB9FDF554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275316A4-29DD-19CC-6DE5-AF15A7E4F7E7}"/>
              </a:ext>
            </a:extLst>
          </p:cNvPr>
          <p:cNvSpPr>
            <a:spLocks noGrp="1"/>
          </p:cNvSpPr>
          <p:nvPr>
            <p:ph type="dt" sz="half" idx="10"/>
          </p:nvPr>
        </p:nvSpPr>
        <p:spPr/>
        <p:txBody>
          <a:bodyPr/>
          <a:lstStyle/>
          <a:p>
            <a:fld id="{1791E213-55F1-1C40-8978-70BCF928AC1C}" type="datetimeFigureOut">
              <a:rPr lang="vi-VN" smtClean="0"/>
              <a:t>28/11/2022</a:t>
            </a:fld>
            <a:endParaRPr lang="vi-VN"/>
          </a:p>
        </p:txBody>
      </p:sp>
      <p:sp>
        <p:nvSpPr>
          <p:cNvPr id="5" name="Chỗ dành sẵn cho Chân trang 4">
            <a:extLst>
              <a:ext uri="{FF2B5EF4-FFF2-40B4-BE49-F238E27FC236}">
                <a16:creationId xmlns:a16="http://schemas.microsoft.com/office/drawing/2014/main" id="{630912F0-0B7F-670F-FB5F-6983C807613A}"/>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A699103F-D68C-E77F-4303-55EC5C2F7C4F}"/>
              </a:ext>
            </a:extLst>
          </p:cNvPr>
          <p:cNvSpPr>
            <a:spLocks noGrp="1"/>
          </p:cNvSpPr>
          <p:nvPr>
            <p:ph type="sldNum" sz="quarter" idx="12"/>
          </p:nvPr>
        </p:nvSpPr>
        <p:spPr/>
        <p:txBody>
          <a:bodyPr/>
          <a:lstStyle/>
          <a:p>
            <a:fld id="{F90731CD-ADB7-7745-858C-8B876CFB46AB}" type="slidenum">
              <a:rPr lang="vi-VN" smtClean="0"/>
              <a:t>‹#›</a:t>
            </a:fld>
            <a:endParaRPr lang="vi-VN"/>
          </a:p>
        </p:txBody>
      </p:sp>
    </p:spTree>
    <p:extLst>
      <p:ext uri="{BB962C8B-B14F-4D97-AF65-F5344CB8AC3E}">
        <p14:creationId xmlns:p14="http://schemas.microsoft.com/office/powerpoint/2010/main" val="582794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1558317-9891-783D-8C4D-E28F9E963765}"/>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C2B60452-FFF2-2173-25D4-882945D6D3E6}"/>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02E7343E-ED90-9D06-60B3-CAE9BEEF7573}"/>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3493C91B-93A4-79F5-C33A-5B166A3FF7E4}"/>
              </a:ext>
            </a:extLst>
          </p:cNvPr>
          <p:cNvSpPr>
            <a:spLocks noGrp="1"/>
          </p:cNvSpPr>
          <p:nvPr>
            <p:ph type="dt" sz="half" idx="10"/>
          </p:nvPr>
        </p:nvSpPr>
        <p:spPr/>
        <p:txBody>
          <a:bodyPr/>
          <a:lstStyle/>
          <a:p>
            <a:fld id="{1791E213-55F1-1C40-8978-70BCF928AC1C}" type="datetimeFigureOut">
              <a:rPr lang="vi-VN" smtClean="0"/>
              <a:t>28/11/2022</a:t>
            </a:fld>
            <a:endParaRPr lang="vi-VN"/>
          </a:p>
        </p:txBody>
      </p:sp>
      <p:sp>
        <p:nvSpPr>
          <p:cNvPr id="6" name="Chỗ dành sẵn cho Chân trang 5">
            <a:extLst>
              <a:ext uri="{FF2B5EF4-FFF2-40B4-BE49-F238E27FC236}">
                <a16:creationId xmlns:a16="http://schemas.microsoft.com/office/drawing/2014/main" id="{61F63B26-D588-60C3-345A-CD1311893750}"/>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FB75A534-5C67-97C0-E911-D1BC67A71AA4}"/>
              </a:ext>
            </a:extLst>
          </p:cNvPr>
          <p:cNvSpPr>
            <a:spLocks noGrp="1"/>
          </p:cNvSpPr>
          <p:nvPr>
            <p:ph type="sldNum" sz="quarter" idx="12"/>
          </p:nvPr>
        </p:nvSpPr>
        <p:spPr/>
        <p:txBody>
          <a:bodyPr/>
          <a:lstStyle/>
          <a:p>
            <a:fld id="{F90731CD-ADB7-7745-858C-8B876CFB46AB}" type="slidenum">
              <a:rPr lang="vi-VN" smtClean="0"/>
              <a:t>‹#›</a:t>
            </a:fld>
            <a:endParaRPr lang="vi-VN"/>
          </a:p>
        </p:txBody>
      </p:sp>
    </p:spTree>
    <p:extLst>
      <p:ext uri="{BB962C8B-B14F-4D97-AF65-F5344CB8AC3E}">
        <p14:creationId xmlns:p14="http://schemas.microsoft.com/office/powerpoint/2010/main" val="3648337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092289E-9A12-B3AD-0431-78C82C76B9AA}"/>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17A83159-5856-5CD5-6664-D93030B071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80C917D0-2C26-0ECD-82BA-1E76DA320ECA}"/>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1A431631-820D-C582-2F71-19EB8754FD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BA0B71DB-6CC5-3685-66F6-915D12501427}"/>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682FF21A-65C9-9FC2-D84A-5809BCA0D850}"/>
              </a:ext>
            </a:extLst>
          </p:cNvPr>
          <p:cNvSpPr>
            <a:spLocks noGrp="1"/>
          </p:cNvSpPr>
          <p:nvPr>
            <p:ph type="dt" sz="half" idx="10"/>
          </p:nvPr>
        </p:nvSpPr>
        <p:spPr/>
        <p:txBody>
          <a:bodyPr/>
          <a:lstStyle/>
          <a:p>
            <a:fld id="{1791E213-55F1-1C40-8978-70BCF928AC1C}" type="datetimeFigureOut">
              <a:rPr lang="vi-VN" smtClean="0"/>
              <a:t>28/11/2022</a:t>
            </a:fld>
            <a:endParaRPr lang="vi-VN"/>
          </a:p>
        </p:txBody>
      </p:sp>
      <p:sp>
        <p:nvSpPr>
          <p:cNvPr id="8" name="Chỗ dành sẵn cho Chân trang 7">
            <a:extLst>
              <a:ext uri="{FF2B5EF4-FFF2-40B4-BE49-F238E27FC236}">
                <a16:creationId xmlns:a16="http://schemas.microsoft.com/office/drawing/2014/main" id="{52B21BEE-4BFC-7E34-EC35-CA0560D319EC}"/>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30870560-FC96-175D-1D16-C8E1D6D93349}"/>
              </a:ext>
            </a:extLst>
          </p:cNvPr>
          <p:cNvSpPr>
            <a:spLocks noGrp="1"/>
          </p:cNvSpPr>
          <p:nvPr>
            <p:ph type="sldNum" sz="quarter" idx="12"/>
          </p:nvPr>
        </p:nvSpPr>
        <p:spPr/>
        <p:txBody>
          <a:bodyPr/>
          <a:lstStyle/>
          <a:p>
            <a:fld id="{F90731CD-ADB7-7745-858C-8B876CFB46AB}" type="slidenum">
              <a:rPr lang="vi-VN" smtClean="0"/>
              <a:t>‹#›</a:t>
            </a:fld>
            <a:endParaRPr lang="vi-VN"/>
          </a:p>
        </p:txBody>
      </p:sp>
    </p:spTree>
    <p:extLst>
      <p:ext uri="{BB962C8B-B14F-4D97-AF65-F5344CB8AC3E}">
        <p14:creationId xmlns:p14="http://schemas.microsoft.com/office/powerpoint/2010/main" val="2812000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C16B7CD-00AA-2EC6-5E83-F909AAA7C51D}"/>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DCBE9025-0C5B-38C7-ABF8-57DA0A355B4A}"/>
              </a:ext>
            </a:extLst>
          </p:cNvPr>
          <p:cNvSpPr>
            <a:spLocks noGrp="1"/>
          </p:cNvSpPr>
          <p:nvPr>
            <p:ph type="dt" sz="half" idx="10"/>
          </p:nvPr>
        </p:nvSpPr>
        <p:spPr/>
        <p:txBody>
          <a:bodyPr/>
          <a:lstStyle/>
          <a:p>
            <a:fld id="{1791E213-55F1-1C40-8978-70BCF928AC1C}" type="datetimeFigureOut">
              <a:rPr lang="vi-VN" smtClean="0"/>
              <a:t>28/11/2022</a:t>
            </a:fld>
            <a:endParaRPr lang="vi-VN"/>
          </a:p>
        </p:txBody>
      </p:sp>
      <p:sp>
        <p:nvSpPr>
          <p:cNvPr id="4" name="Chỗ dành sẵn cho Chân trang 3">
            <a:extLst>
              <a:ext uri="{FF2B5EF4-FFF2-40B4-BE49-F238E27FC236}">
                <a16:creationId xmlns:a16="http://schemas.microsoft.com/office/drawing/2014/main" id="{11C3DFB5-06DF-77A3-1580-CE1AA9533AAB}"/>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C7E957F8-8B2F-0272-7F8D-E3128289ACFA}"/>
              </a:ext>
            </a:extLst>
          </p:cNvPr>
          <p:cNvSpPr>
            <a:spLocks noGrp="1"/>
          </p:cNvSpPr>
          <p:nvPr>
            <p:ph type="sldNum" sz="quarter" idx="12"/>
          </p:nvPr>
        </p:nvSpPr>
        <p:spPr/>
        <p:txBody>
          <a:bodyPr/>
          <a:lstStyle/>
          <a:p>
            <a:fld id="{F90731CD-ADB7-7745-858C-8B876CFB46AB}" type="slidenum">
              <a:rPr lang="vi-VN" smtClean="0"/>
              <a:t>‹#›</a:t>
            </a:fld>
            <a:endParaRPr lang="vi-VN"/>
          </a:p>
        </p:txBody>
      </p:sp>
    </p:spTree>
    <p:extLst>
      <p:ext uri="{BB962C8B-B14F-4D97-AF65-F5344CB8AC3E}">
        <p14:creationId xmlns:p14="http://schemas.microsoft.com/office/powerpoint/2010/main" val="1450298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6FEDB41D-1755-F69C-CE9D-2542E5EE30B6}"/>
              </a:ext>
            </a:extLst>
          </p:cNvPr>
          <p:cNvSpPr>
            <a:spLocks noGrp="1"/>
          </p:cNvSpPr>
          <p:nvPr>
            <p:ph type="dt" sz="half" idx="10"/>
          </p:nvPr>
        </p:nvSpPr>
        <p:spPr/>
        <p:txBody>
          <a:bodyPr/>
          <a:lstStyle/>
          <a:p>
            <a:fld id="{1791E213-55F1-1C40-8978-70BCF928AC1C}" type="datetimeFigureOut">
              <a:rPr lang="vi-VN" smtClean="0"/>
              <a:t>28/11/2022</a:t>
            </a:fld>
            <a:endParaRPr lang="vi-VN"/>
          </a:p>
        </p:txBody>
      </p:sp>
      <p:sp>
        <p:nvSpPr>
          <p:cNvPr id="3" name="Chỗ dành sẵn cho Chân trang 2">
            <a:extLst>
              <a:ext uri="{FF2B5EF4-FFF2-40B4-BE49-F238E27FC236}">
                <a16:creationId xmlns:a16="http://schemas.microsoft.com/office/drawing/2014/main" id="{72844BDF-C7AB-C2A6-02DC-D23452491547}"/>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8CA50C58-E4FC-8D4D-B940-C2B52DE4BE5A}"/>
              </a:ext>
            </a:extLst>
          </p:cNvPr>
          <p:cNvSpPr>
            <a:spLocks noGrp="1"/>
          </p:cNvSpPr>
          <p:nvPr>
            <p:ph type="sldNum" sz="quarter" idx="12"/>
          </p:nvPr>
        </p:nvSpPr>
        <p:spPr/>
        <p:txBody>
          <a:bodyPr/>
          <a:lstStyle/>
          <a:p>
            <a:fld id="{F90731CD-ADB7-7745-858C-8B876CFB46AB}" type="slidenum">
              <a:rPr lang="vi-VN" smtClean="0"/>
              <a:t>‹#›</a:t>
            </a:fld>
            <a:endParaRPr lang="vi-VN"/>
          </a:p>
        </p:txBody>
      </p:sp>
      <p:pic>
        <p:nvPicPr>
          <p:cNvPr id="5" name="Picture 4" descr="Logo&#10;&#10;Description automatically generated">
            <a:extLst>
              <a:ext uri="{FF2B5EF4-FFF2-40B4-BE49-F238E27FC236}">
                <a16:creationId xmlns:a16="http://schemas.microsoft.com/office/drawing/2014/main" id="{2372263C-38B0-49E4-B0C2-BF7DBFCD79F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32743" y="185738"/>
            <a:ext cx="1282932" cy="1274890"/>
          </a:xfrm>
          <a:prstGeom prst="rect">
            <a:avLst/>
          </a:prstGeom>
        </p:spPr>
      </p:pic>
      <p:pic>
        <p:nvPicPr>
          <p:cNvPr id="6" name="Picture 5" descr="Logo&#10;&#10;Description automatically generated">
            <a:extLst>
              <a:ext uri="{FF2B5EF4-FFF2-40B4-BE49-F238E27FC236}">
                <a16:creationId xmlns:a16="http://schemas.microsoft.com/office/drawing/2014/main" id="{DD5DE3E2-4040-42DB-898E-A1B2E347FB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77744" y="-172071"/>
            <a:ext cx="2477744" cy="2462212"/>
          </a:xfrm>
          <a:prstGeom prst="rect">
            <a:avLst/>
          </a:prstGeom>
        </p:spPr>
      </p:pic>
    </p:spTree>
    <p:extLst>
      <p:ext uri="{BB962C8B-B14F-4D97-AF65-F5344CB8AC3E}">
        <p14:creationId xmlns:p14="http://schemas.microsoft.com/office/powerpoint/2010/main" val="855598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6FEDB41D-1755-F69C-CE9D-2542E5EE30B6}"/>
              </a:ext>
            </a:extLst>
          </p:cNvPr>
          <p:cNvSpPr>
            <a:spLocks noGrp="1"/>
          </p:cNvSpPr>
          <p:nvPr>
            <p:ph type="dt" sz="half" idx="10"/>
          </p:nvPr>
        </p:nvSpPr>
        <p:spPr/>
        <p:txBody>
          <a:bodyPr/>
          <a:lstStyle/>
          <a:p>
            <a:fld id="{1791E213-55F1-1C40-8978-70BCF928AC1C}" type="datetimeFigureOut">
              <a:rPr lang="vi-VN" smtClean="0"/>
              <a:t>28/11/2022</a:t>
            </a:fld>
            <a:endParaRPr lang="vi-VN"/>
          </a:p>
        </p:txBody>
      </p:sp>
      <p:sp>
        <p:nvSpPr>
          <p:cNvPr id="3" name="Chỗ dành sẵn cho Chân trang 2">
            <a:extLst>
              <a:ext uri="{FF2B5EF4-FFF2-40B4-BE49-F238E27FC236}">
                <a16:creationId xmlns:a16="http://schemas.microsoft.com/office/drawing/2014/main" id="{72844BDF-C7AB-C2A6-02DC-D23452491547}"/>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8CA50C58-E4FC-8D4D-B940-C2B52DE4BE5A}"/>
              </a:ext>
            </a:extLst>
          </p:cNvPr>
          <p:cNvSpPr>
            <a:spLocks noGrp="1"/>
          </p:cNvSpPr>
          <p:nvPr>
            <p:ph type="sldNum" sz="quarter" idx="12"/>
          </p:nvPr>
        </p:nvSpPr>
        <p:spPr/>
        <p:txBody>
          <a:bodyPr/>
          <a:lstStyle/>
          <a:p>
            <a:fld id="{F90731CD-ADB7-7745-858C-8B876CFB46AB}" type="slidenum">
              <a:rPr lang="vi-VN" smtClean="0"/>
              <a:t>‹#›</a:t>
            </a:fld>
            <a:endParaRPr lang="vi-VN"/>
          </a:p>
        </p:txBody>
      </p:sp>
      <p:pic>
        <p:nvPicPr>
          <p:cNvPr id="8" name="Picture 7" descr="Logo&#10;&#10;Description automatically generated">
            <a:extLst>
              <a:ext uri="{FF2B5EF4-FFF2-40B4-BE49-F238E27FC236}">
                <a16:creationId xmlns:a16="http://schemas.microsoft.com/office/drawing/2014/main" id="{4F2194D1-B43F-449E-9502-C222E8B657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77744" y="-172071"/>
            <a:ext cx="2477744" cy="2462212"/>
          </a:xfrm>
          <a:prstGeom prst="rect">
            <a:avLst/>
          </a:prstGeom>
        </p:spPr>
      </p:pic>
    </p:spTree>
    <p:extLst>
      <p:ext uri="{BB962C8B-B14F-4D97-AF65-F5344CB8AC3E}">
        <p14:creationId xmlns:p14="http://schemas.microsoft.com/office/powerpoint/2010/main" val="1763379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8A77937-68A1-7312-E917-C4E21D32CA24}"/>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B1855AF1-2B79-7E0A-9BD6-49DDA61058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819D81E6-8443-A43B-53F9-2872BF04F6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E142F02-8A52-EFD7-F3BE-89A0AEE02617}"/>
              </a:ext>
            </a:extLst>
          </p:cNvPr>
          <p:cNvSpPr>
            <a:spLocks noGrp="1"/>
          </p:cNvSpPr>
          <p:nvPr>
            <p:ph type="dt" sz="half" idx="10"/>
          </p:nvPr>
        </p:nvSpPr>
        <p:spPr/>
        <p:txBody>
          <a:bodyPr/>
          <a:lstStyle/>
          <a:p>
            <a:fld id="{1791E213-55F1-1C40-8978-70BCF928AC1C}" type="datetimeFigureOut">
              <a:rPr lang="vi-VN" smtClean="0"/>
              <a:t>28/11/2022</a:t>
            </a:fld>
            <a:endParaRPr lang="vi-VN"/>
          </a:p>
        </p:txBody>
      </p:sp>
      <p:sp>
        <p:nvSpPr>
          <p:cNvPr id="6" name="Chỗ dành sẵn cho Chân trang 5">
            <a:extLst>
              <a:ext uri="{FF2B5EF4-FFF2-40B4-BE49-F238E27FC236}">
                <a16:creationId xmlns:a16="http://schemas.microsoft.com/office/drawing/2014/main" id="{FDAE4E32-6D59-474F-C6C9-0CF912892806}"/>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E5910A15-CEC8-1D4F-C208-DBABE21654E8}"/>
              </a:ext>
            </a:extLst>
          </p:cNvPr>
          <p:cNvSpPr>
            <a:spLocks noGrp="1"/>
          </p:cNvSpPr>
          <p:nvPr>
            <p:ph type="sldNum" sz="quarter" idx="12"/>
          </p:nvPr>
        </p:nvSpPr>
        <p:spPr/>
        <p:txBody>
          <a:bodyPr/>
          <a:lstStyle/>
          <a:p>
            <a:fld id="{F90731CD-ADB7-7745-858C-8B876CFB46AB}" type="slidenum">
              <a:rPr lang="vi-VN" smtClean="0"/>
              <a:t>‹#›</a:t>
            </a:fld>
            <a:endParaRPr lang="vi-VN"/>
          </a:p>
        </p:txBody>
      </p:sp>
    </p:spTree>
    <p:extLst>
      <p:ext uri="{BB962C8B-B14F-4D97-AF65-F5344CB8AC3E}">
        <p14:creationId xmlns:p14="http://schemas.microsoft.com/office/powerpoint/2010/main" val="1936826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650C82D3-9FF3-6E82-EB6D-7771BE7FDE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088CCAF4-EE1C-C107-0F65-A1497402D6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2F0D9BD4-C068-D255-FE1B-A58129EEE1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91E213-55F1-1C40-8978-70BCF928AC1C}" type="datetimeFigureOut">
              <a:rPr lang="vi-VN" smtClean="0"/>
              <a:t>28/11/2022</a:t>
            </a:fld>
            <a:endParaRPr lang="vi-VN"/>
          </a:p>
        </p:txBody>
      </p:sp>
      <p:sp>
        <p:nvSpPr>
          <p:cNvPr id="5" name="Chỗ dành sẵn cho Chân trang 4">
            <a:extLst>
              <a:ext uri="{FF2B5EF4-FFF2-40B4-BE49-F238E27FC236}">
                <a16:creationId xmlns:a16="http://schemas.microsoft.com/office/drawing/2014/main" id="{8529FECB-D5F2-92BF-7714-5FD66A7CF4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6BBE429D-3F7E-E802-D3E0-2FE53B661D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0731CD-ADB7-7745-858C-8B876CFB46AB}" type="slidenum">
              <a:rPr lang="vi-VN" smtClean="0"/>
              <a:t>‹#›</a:t>
            </a:fld>
            <a:endParaRPr lang="vi-VN"/>
          </a:p>
        </p:txBody>
      </p:sp>
    </p:spTree>
    <p:extLst>
      <p:ext uri="{BB962C8B-B14F-4D97-AF65-F5344CB8AC3E}">
        <p14:creationId xmlns:p14="http://schemas.microsoft.com/office/powerpoint/2010/main" val="3903747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gif"/><Relationship Id="rId3" Type="http://schemas.microsoft.com/office/2007/relationships/hdphoto" Target="../media/hdphoto1.wdp"/><Relationship Id="rId7" Type="http://schemas.microsoft.com/office/2007/relationships/hdphoto" Target="../media/hdphoto2.wdp"/><Relationship Id="rId12"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8.wdp"/><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hdphoto" Target="../media/hdphoto1.wdp"/><Relationship Id="rId7"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1.svg"/><Relationship Id="rId3" Type="http://schemas.openxmlformats.org/officeDocument/2006/relationships/image" Target="../media/image9.png"/><Relationship Id="rId7" Type="http://schemas.openxmlformats.org/officeDocument/2006/relationships/image" Target="../media/image46.png"/><Relationship Id="rId12" Type="http://schemas.openxmlformats.org/officeDocument/2006/relationships/image" Target="../media/image50.png"/><Relationship Id="rId17" Type="http://schemas.openxmlformats.org/officeDocument/2006/relationships/image" Target="../media/image54.png"/><Relationship Id="rId2" Type="http://schemas.openxmlformats.org/officeDocument/2006/relationships/image" Target="../media/image44.png"/><Relationship Id="rId16"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49.svg"/><Relationship Id="rId5" Type="http://schemas.microsoft.com/office/2007/relationships/hdphoto" Target="../media/hdphoto1.wdp"/><Relationship Id="rId15" Type="http://schemas.microsoft.com/office/2007/relationships/hdphoto" Target="../media/hdphoto11.wdp"/><Relationship Id="rId10" Type="http://schemas.openxmlformats.org/officeDocument/2006/relationships/image" Target="../media/image48.png"/><Relationship Id="rId4" Type="http://schemas.openxmlformats.org/officeDocument/2006/relationships/image" Target="../media/image3.png"/><Relationship Id="rId9" Type="http://schemas.microsoft.com/office/2007/relationships/hdphoto" Target="../media/hdphoto10.wdp"/><Relationship Id="rId14"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hdphoto" Target="../media/hdphoto1.wdp"/><Relationship Id="rId7" Type="http://schemas.openxmlformats.org/officeDocument/2006/relationships/image" Target="../media/image5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9.png"/><Relationship Id="rId9" Type="http://schemas.openxmlformats.org/officeDocument/2006/relationships/image" Target="../media/image59.png"/></Relationships>
</file>

<file path=ppt/slides/_rels/slide16.xml.rels><?xml version="1.0" encoding="UTF-8" standalone="yes"?>
<Relationships xmlns="http://schemas.openxmlformats.org/package/2006/relationships"><Relationship Id="rId8" Type="http://schemas.openxmlformats.org/officeDocument/2006/relationships/image" Target="../media/image63.png"/><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4.png"/></Relationships>
</file>

<file path=ppt/slides/_rels/slide17.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png"/><Relationship Id="rId3" Type="http://schemas.openxmlformats.org/officeDocument/2006/relationships/image" Target="../media/image3.png"/><Relationship Id="rId7" Type="http://schemas.openxmlformats.org/officeDocument/2006/relationships/image" Target="../media/image48.png"/><Relationship Id="rId12" Type="http://schemas.microsoft.com/office/2007/relationships/hdphoto" Target="../media/hdphoto11.wdp"/><Relationship Id="rId2" Type="http://schemas.openxmlformats.org/officeDocument/2006/relationships/image" Target="../media/image44.png"/><Relationship Id="rId1" Type="http://schemas.openxmlformats.org/officeDocument/2006/relationships/slideLayout" Target="../slideLayouts/slideLayout2.xml"/><Relationship Id="rId6" Type="http://schemas.microsoft.com/office/2007/relationships/hdphoto" Target="../media/hdphoto10.wdp"/><Relationship Id="rId11" Type="http://schemas.openxmlformats.org/officeDocument/2006/relationships/image" Target="../media/image52.png"/><Relationship Id="rId5" Type="http://schemas.openxmlformats.org/officeDocument/2006/relationships/image" Target="../media/image47.png"/><Relationship Id="rId10" Type="http://schemas.openxmlformats.org/officeDocument/2006/relationships/image" Target="../media/image51.svg"/><Relationship Id="rId4" Type="http://schemas.microsoft.com/office/2007/relationships/hdphoto" Target="../media/hdphoto1.wdp"/><Relationship Id="rId9" Type="http://schemas.openxmlformats.org/officeDocument/2006/relationships/image" Target="../media/image50.png"/><Relationship Id="rId14" Type="http://schemas.openxmlformats.org/officeDocument/2006/relationships/image" Target="../media/image65.png"/></Relationships>
</file>

<file path=ppt/slides/_rels/slide18.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69.png"/><Relationship Id="rId11" Type="http://schemas.microsoft.com/office/2007/relationships/hdphoto" Target="../media/hdphoto14.wdp"/><Relationship Id="rId5" Type="http://schemas.openxmlformats.org/officeDocument/2006/relationships/image" Target="../media/image68.png"/><Relationship Id="rId10" Type="http://schemas.openxmlformats.org/officeDocument/2006/relationships/image" Target="../media/image72.png"/><Relationship Id="rId4" Type="http://schemas.microsoft.com/office/2007/relationships/hdphoto" Target="../media/hdphoto12.wdp"/><Relationship Id="rId9" Type="http://schemas.openxmlformats.org/officeDocument/2006/relationships/image" Target="../media/image71.png"/></Relationships>
</file>

<file path=ppt/slides/_rels/slide19.xml.rels><?xml version="1.0" encoding="UTF-8" standalone="yes"?>
<Relationships xmlns="http://schemas.openxmlformats.org/package/2006/relationships"><Relationship Id="rId8" Type="http://schemas.openxmlformats.org/officeDocument/2006/relationships/image" Target="../media/image76.png"/><Relationship Id="rId3" Type="http://schemas.microsoft.com/office/2007/relationships/hdphoto" Target="../media/hdphoto1.wdp"/><Relationship Id="rId7" Type="http://schemas.openxmlformats.org/officeDocument/2006/relationships/image" Target="../media/image7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9.png"/><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9.png"/><Relationship Id="rId12"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image" Target="../media/image13.png"/><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image" Target="../media/image14.gif"/><Relationship Id="rId4" Type="http://schemas.openxmlformats.org/officeDocument/2006/relationships/image" Target="../media/image2.pn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openxmlformats.org/officeDocument/2006/relationships/image" Target="../media/image80.png"/><Relationship Id="rId3" Type="http://schemas.microsoft.com/office/2007/relationships/hdphoto" Target="../media/hdphoto1.wdp"/><Relationship Id="rId7" Type="http://schemas.openxmlformats.org/officeDocument/2006/relationships/image" Target="../media/image79.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8.gif"/><Relationship Id="rId5" Type="http://schemas.openxmlformats.org/officeDocument/2006/relationships/image" Target="../media/image77.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13" Type="http://schemas.microsoft.com/office/2007/relationships/hdphoto" Target="../media/hdphoto11.wdp"/><Relationship Id="rId3" Type="http://schemas.openxmlformats.org/officeDocument/2006/relationships/image" Target="../media/image9.png"/><Relationship Id="rId7" Type="http://schemas.microsoft.com/office/2007/relationships/hdphoto" Target="../media/hdphoto10.wdp"/><Relationship Id="rId12" Type="http://schemas.openxmlformats.org/officeDocument/2006/relationships/image" Target="../media/image52.png"/><Relationship Id="rId2" Type="http://schemas.openxmlformats.org/officeDocument/2006/relationships/image" Target="../media/image44.png"/><Relationship Id="rId16"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1.svg"/><Relationship Id="rId5" Type="http://schemas.microsoft.com/office/2007/relationships/hdphoto" Target="../media/hdphoto1.wdp"/><Relationship Id="rId15" Type="http://schemas.openxmlformats.org/officeDocument/2006/relationships/image" Target="../media/image54.png"/><Relationship Id="rId10" Type="http://schemas.openxmlformats.org/officeDocument/2006/relationships/image" Target="../media/image50.png"/><Relationship Id="rId4" Type="http://schemas.openxmlformats.org/officeDocument/2006/relationships/image" Target="../media/image3.png"/><Relationship Id="rId9" Type="http://schemas.openxmlformats.org/officeDocument/2006/relationships/image" Target="../media/image49.svg"/><Relationship Id="rId14" Type="http://schemas.openxmlformats.org/officeDocument/2006/relationships/image" Target="../media/image53.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gif"/><Relationship Id="rId3" Type="http://schemas.microsoft.com/office/2007/relationships/hdphoto" Target="../media/hdphoto1.wdp"/><Relationship Id="rId7" Type="http://schemas.microsoft.com/office/2007/relationships/hdphoto" Target="../media/hdphoto2.wdp"/><Relationship Id="rId12"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svg"/></Relationships>
</file>

<file path=ppt/slides/_rels/slide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hdphoto" Target="../media/hdphoto5.wdp"/><Relationship Id="rId3" Type="http://schemas.microsoft.com/office/2007/relationships/hdphoto" Target="../media/hdphoto1.wdp"/><Relationship Id="rId7"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4.wdp"/><Relationship Id="rId4" Type="http://schemas.openxmlformats.org/officeDocument/2006/relationships/image" Target="../media/image19.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9.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hdphoto" Target="../media/hdphoto1.wdp"/><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image" Target="../media/image9.png"/><Relationship Id="rId9" Type="http://schemas.microsoft.com/office/2007/relationships/hdphoto" Target="../media/hdphoto7.wdp"/></Relationships>
</file>

<file path=ppt/slides/_rels/slide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audio" Target="../media/audio2.wav"/><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10" Type="http://schemas.openxmlformats.org/officeDocument/2006/relationships/image" Target="../media/image29.png"/><Relationship Id="rId4" Type="http://schemas.openxmlformats.org/officeDocument/2006/relationships/audio" Target="../media/audio1.wav"/><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1.wav"/><Relationship Id="rId7" Type="http://schemas.microsoft.com/office/2007/relationships/hdphoto" Target="../media/hdphoto8.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DDE"/>
        </a:soli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4E77B442-CFF0-4D32-8A0A-5FBB2923FB1E}"/>
              </a:ext>
            </a:extLst>
          </p:cNvPr>
          <p:cNvSpPr/>
          <p:nvPr/>
        </p:nvSpPr>
        <p:spPr>
          <a:xfrm>
            <a:off x="-1057197" y="4165594"/>
            <a:ext cx="14306394" cy="4019544"/>
          </a:xfrm>
          <a:custGeom>
            <a:avLst/>
            <a:gdLst>
              <a:gd name="connsiteX0" fmla="*/ 114741 w 14353746"/>
              <a:gd name="connsiteY0" fmla="*/ 622306 h 4019544"/>
              <a:gd name="connsiteX1" fmla="*/ 724341 w 14353746"/>
              <a:gd name="connsiteY1" fmla="*/ 6 h 4019544"/>
              <a:gd name="connsiteX2" fmla="*/ 2159441 w 14353746"/>
              <a:gd name="connsiteY2" fmla="*/ 609606 h 4019544"/>
              <a:gd name="connsiteX3" fmla="*/ 4077141 w 14353746"/>
              <a:gd name="connsiteY3" fmla="*/ 393706 h 4019544"/>
              <a:gd name="connsiteX4" fmla="*/ 6413941 w 14353746"/>
              <a:gd name="connsiteY4" fmla="*/ 927106 h 4019544"/>
              <a:gd name="connsiteX5" fmla="*/ 9207941 w 14353746"/>
              <a:gd name="connsiteY5" fmla="*/ 114306 h 4019544"/>
              <a:gd name="connsiteX6" fmla="*/ 11582841 w 14353746"/>
              <a:gd name="connsiteY6" fmla="*/ 469906 h 4019544"/>
              <a:gd name="connsiteX7" fmla="*/ 12662341 w 14353746"/>
              <a:gd name="connsiteY7" fmla="*/ 901706 h 4019544"/>
              <a:gd name="connsiteX8" fmla="*/ 13995841 w 14353746"/>
              <a:gd name="connsiteY8" fmla="*/ 393706 h 4019544"/>
              <a:gd name="connsiteX9" fmla="*/ 13983141 w 14353746"/>
              <a:gd name="connsiteY9" fmla="*/ 2832106 h 4019544"/>
              <a:gd name="connsiteX10" fmla="*/ 9792141 w 14353746"/>
              <a:gd name="connsiteY10" fmla="*/ 3962406 h 4019544"/>
              <a:gd name="connsiteX11" fmla="*/ 952941 w 14353746"/>
              <a:gd name="connsiteY11" fmla="*/ 3505206 h 4019544"/>
              <a:gd name="connsiteX12" fmla="*/ 152841 w 14353746"/>
              <a:gd name="connsiteY12" fmla="*/ 584206 h 4019544"/>
              <a:gd name="connsiteX13" fmla="*/ 114741 w 14353746"/>
              <a:gd name="connsiteY13" fmla="*/ 622306 h 4019544"/>
              <a:gd name="connsiteX0" fmla="*/ 301655 w 14362860"/>
              <a:gd name="connsiteY0" fmla="*/ 622306 h 4019544"/>
              <a:gd name="connsiteX1" fmla="*/ 733455 w 14362860"/>
              <a:gd name="connsiteY1" fmla="*/ 6 h 4019544"/>
              <a:gd name="connsiteX2" fmla="*/ 2168555 w 14362860"/>
              <a:gd name="connsiteY2" fmla="*/ 609606 h 4019544"/>
              <a:gd name="connsiteX3" fmla="*/ 4086255 w 14362860"/>
              <a:gd name="connsiteY3" fmla="*/ 393706 h 4019544"/>
              <a:gd name="connsiteX4" fmla="*/ 6423055 w 14362860"/>
              <a:gd name="connsiteY4" fmla="*/ 927106 h 4019544"/>
              <a:gd name="connsiteX5" fmla="*/ 9217055 w 14362860"/>
              <a:gd name="connsiteY5" fmla="*/ 114306 h 4019544"/>
              <a:gd name="connsiteX6" fmla="*/ 11591955 w 14362860"/>
              <a:gd name="connsiteY6" fmla="*/ 469906 h 4019544"/>
              <a:gd name="connsiteX7" fmla="*/ 12671455 w 14362860"/>
              <a:gd name="connsiteY7" fmla="*/ 901706 h 4019544"/>
              <a:gd name="connsiteX8" fmla="*/ 14004955 w 14362860"/>
              <a:gd name="connsiteY8" fmla="*/ 393706 h 4019544"/>
              <a:gd name="connsiteX9" fmla="*/ 13992255 w 14362860"/>
              <a:gd name="connsiteY9" fmla="*/ 2832106 h 4019544"/>
              <a:gd name="connsiteX10" fmla="*/ 9801255 w 14362860"/>
              <a:gd name="connsiteY10" fmla="*/ 3962406 h 4019544"/>
              <a:gd name="connsiteX11" fmla="*/ 962055 w 14362860"/>
              <a:gd name="connsiteY11" fmla="*/ 3505206 h 4019544"/>
              <a:gd name="connsiteX12" fmla="*/ 161955 w 14362860"/>
              <a:gd name="connsiteY12" fmla="*/ 584206 h 4019544"/>
              <a:gd name="connsiteX13" fmla="*/ 301655 w 14362860"/>
              <a:gd name="connsiteY13" fmla="*/ 622306 h 4019544"/>
              <a:gd name="connsiteX0" fmla="*/ 307688 w 14368893"/>
              <a:gd name="connsiteY0" fmla="*/ 622306 h 4019544"/>
              <a:gd name="connsiteX1" fmla="*/ 739488 w 14368893"/>
              <a:gd name="connsiteY1" fmla="*/ 6 h 4019544"/>
              <a:gd name="connsiteX2" fmla="*/ 2174588 w 14368893"/>
              <a:gd name="connsiteY2" fmla="*/ 609606 h 4019544"/>
              <a:gd name="connsiteX3" fmla="*/ 4092288 w 14368893"/>
              <a:gd name="connsiteY3" fmla="*/ 393706 h 4019544"/>
              <a:gd name="connsiteX4" fmla="*/ 6429088 w 14368893"/>
              <a:gd name="connsiteY4" fmla="*/ 927106 h 4019544"/>
              <a:gd name="connsiteX5" fmla="*/ 9223088 w 14368893"/>
              <a:gd name="connsiteY5" fmla="*/ 114306 h 4019544"/>
              <a:gd name="connsiteX6" fmla="*/ 11597988 w 14368893"/>
              <a:gd name="connsiteY6" fmla="*/ 469906 h 4019544"/>
              <a:gd name="connsiteX7" fmla="*/ 12677488 w 14368893"/>
              <a:gd name="connsiteY7" fmla="*/ 901706 h 4019544"/>
              <a:gd name="connsiteX8" fmla="*/ 14010988 w 14368893"/>
              <a:gd name="connsiteY8" fmla="*/ 393706 h 4019544"/>
              <a:gd name="connsiteX9" fmla="*/ 13998288 w 14368893"/>
              <a:gd name="connsiteY9" fmla="*/ 2832106 h 4019544"/>
              <a:gd name="connsiteX10" fmla="*/ 9807288 w 14368893"/>
              <a:gd name="connsiteY10" fmla="*/ 3962406 h 4019544"/>
              <a:gd name="connsiteX11" fmla="*/ 968088 w 14368893"/>
              <a:gd name="connsiteY11" fmla="*/ 3505206 h 4019544"/>
              <a:gd name="connsiteX12" fmla="*/ 155288 w 14368893"/>
              <a:gd name="connsiteY12" fmla="*/ 698506 h 4019544"/>
              <a:gd name="connsiteX13" fmla="*/ 307688 w 14368893"/>
              <a:gd name="connsiteY13" fmla="*/ 622306 h 4019544"/>
              <a:gd name="connsiteX0" fmla="*/ 278253 w 14339458"/>
              <a:gd name="connsiteY0" fmla="*/ 622306 h 4019544"/>
              <a:gd name="connsiteX1" fmla="*/ 710053 w 14339458"/>
              <a:gd name="connsiteY1" fmla="*/ 6 h 4019544"/>
              <a:gd name="connsiteX2" fmla="*/ 2145153 w 14339458"/>
              <a:gd name="connsiteY2" fmla="*/ 609606 h 4019544"/>
              <a:gd name="connsiteX3" fmla="*/ 4062853 w 14339458"/>
              <a:gd name="connsiteY3" fmla="*/ 393706 h 4019544"/>
              <a:gd name="connsiteX4" fmla="*/ 6399653 w 14339458"/>
              <a:gd name="connsiteY4" fmla="*/ 927106 h 4019544"/>
              <a:gd name="connsiteX5" fmla="*/ 9193653 w 14339458"/>
              <a:gd name="connsiteY5" fmla="*/ 114306 h 4019544"/>
              <a:gd name="connsiteX6" fmla="*/ 11568553 w 14339458"/>
              <a:gd name="connsiteY6" fmla="*/ 469906 h 4019544"/>
              <a:gd name="connsiteX7" fmla="*/ 12648053 w 14339458"/>
              <a:gd name="connsiteY7" fmla="*/ 901706 h 4019544"/>
              <a:gd name="connsiteX8" fmla="*/ 13981553 w 14339458"/>
              <a:gd name="connsiteY8" fmla="*/ 393706 h 4019544"/>
              <a:gd name="connsiteX9" fmla="*/ 13968853 w 14339458"/>
              <a:gd name="connsiteY9" fmla="*/ 2832106 h 4019544"/>
              <a:gd name="connsiteX10" fmla="*/ 9777853 w 14339458"/>
              <a:gd name="connsiteY10" fmla="*/ 3962406 h 4019544"/>
              <a:gd name="connsiteX11" fmla="*/ 938653 w 14339458"/>
              <a:gd name="connsiteY11" fmla="*/ 3505206 h 4019544"/>
              <a:gd name="connsiteX12" fmla="*/ 189353 w 14339458"/>
              <a:gd name="connsiteY12" fmla="*/ 1079506 h 4019544"/>
              <a:gd name="connsiteX13" fmla="*/ 278253 w 14339458"/>
              <a:gd name="connsiteY13" fmla="*/ 622306 h 4019544"/>
              <a:gd name="connsiteX0" fmla="*/ 245189 w 14306394"/>
              <a:gd name="connsiteY0" fmla="*/ 622306 h 4019544"/>
              <a:gd name="connsiteX1" fmla="*/ 676989 w 14306394"/>
              <a:gd name="connsiteY1" fmla="*/ 6 h 4019544"/>
              <a:gd name="connsiteX2" fmla="*/ 2112089 w 14306394"/>
              <a:gd name="connsiteY2" fmla="*/ 609606 h 4019544"/>
              <a:gd name="connsiteX3" fmla="*/ 4029789 w 14306394"/>
              <a:gd name="connsiteY3" fmla="*/ 393706 h 4019544"/>
              <a:gd name="connsiteX4" fmla="*/ 6366589 w 14306394"/>
              <a:gd name="connsiteY4" fmla="*/ 927106 h 4019544"/>
              <a:gd name="connsiteX5" fmla="*/ 9160589 w 14306394"/>
              <a:gd name="connsiteY5" fmla="*/ 114306 h 4019544"/>
              <a:gd name="connsiteX6" fmla="*/ 11535489 w 14306394"/>
              <a:gd name="connsiteY6" fmla="*/ 469906 h 4019544"/>
              <a:gd name="connsiteX7" fmla="*/ 12614989 w 14306394"/>
              <a:gd name="connsiteY7" fmla="*/ 901706 h 4019544"/>
              <a:gd name="connsiteX8" fmla="*/ 13948489 w 14306394"/>
              <a:gd name="connsiteY8" fmla="*/ 393706 h 4019544"/>
              <a:gd name="connsiteX9" fmla="*/ 13935789 w 14306394"/>
              <a:gd name="connsiteY9" fmla="*/ 2832106 h 4019544"/>
              <a:gd name="connsiteX10" fmla="*/ 9744789 w 14306394"/>
              <a:gd name="connsiteY10" fmla="*/ 3962406 h 4019544"/>
              <a:gd name="connsiteX11" fmla="*/ 905589 w 14306394"/>
              <a:gd name="connsiteY11" fmla="*/ 3505206 h 4019544"/>
              <a:gd name="connsiteX12" fmla="*/ 232489 w 14306394"/>
              <a:gd name="connsiteY12" fmla="*/ 1257306 h 4019544"/>
              <a:gd name="connsiteX13" fmla="*/ 245189 w 14306394"/>
              <a:gd name="connsiteY13" fmla="*/ 622306 h 401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06394" h="4019544">
                <a:moveTo>
                  <a:pt x="245189" y="622306"/>
                </a:moveTo>
                <a:cubicBezTo>
                  <a:pt x="319272" y="412756"/>
                  <a:pt x="365839" y="2123"/>
                  <a:pt x="676989" y="6"/>
                </a:cubicBezTo>
                <a:cubicBezTo>
                  <a:pt x="988139" y="-2111"/>
                  <a:pt x="1553289" y="543989"/>
                  <a:pt x="2112089" y="609606"/>
                </a:cubicBezTo>
                <a:cubicBezTo>
                  <a:pt x="2670889" y="675223"/>
                  <a:pt x="3320706" y="340789"/>
                  <a:pt x="4029789" y="393706"/>
                </a:cubicBezTo>
                <a:cubicBezTo>
                  <a:pt x="4738872" y="446623"/>
                  <a:pt x="5511456" y="973673"/>
                  <a:pt x="6366589" y="927106"/>
                </a:cubicBezTo>
                <a:cubicBezTo>
                  <a:pt x="7221722" y="880539"/>
                  <a:pt x="8299106" y="190506"/>
                  <a:pt x="9160589" y="114306"/>
                </a:cubicBezTo>
                <a:cubicBezTo>
                  <a:pt x="10022072" y="38106"/>
                  <a:pt x="10959756" y="338673"/>
                  <a:pt x="11535489" y="469906"/>
                </a:cubicBezTo>
                <a:cubicBezTo>
                  <a:pt x="12111222" y="601139"/>
                  <a:pt x="12212822" y="914406"/>
                  <a:pt x="12614989" y="901706"/>
                </a:cubicBezTo>
                <a:cubicBezTo>
                  <a:pt x="13017156" y="889006"/>
                  <a:pt x="13728356" y="71973"/>
                  <a:pt x="13948489" y="393706"/>
                </a:cubicBezTo>
                <a:cubicBezTo>
                  <a:pt x="14168622" y="715439"/>
                  <a:pt x="14636406" y="2237323"/>
                  <a:pt x="13935789" y="2832106"/>
                </a:cubicBezTo>
                <a:cubicBezTo>
                  <a:pt x="13235172" y="3426889"/>
                  <a:pt x="11916489" y="3850223"/>
                  <a:pt x="9744789" y="3962406"/>
                </a:cubicBezTo>
                <a:cubicBezTo>
                  <a:pt x="7573089" y="4074589"/>
                  <a:pt x="2512139" y="4068239"/>
                  <a:pt x="905589" y="3505206"/>
                </a:cubicBezTo>
                <a:cubicBezTo>
                  <a:pt x="-700961" y="2942173"/>
                  <a:pt x="342556" y="1737789"/>
                  <a:pt x="232489" y="1257306"/>
                </a:cubicBezTo>
                <a:cubicBezTo>
                  <a:pt x="122422" y="776823"/>
                  <a:pt x="171106" y="831856"/>
                  <a:pt x="245189" y="622306"/>
                </a:cubicBezTo>
                <a:close/>
              </a:path>
            </a:pathLst>
          </a:custGeom>
          <a:solidFill>
            <a:srgbClr val="ADE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Icon&#10;&#10;Description automatically generated">
            <a:extLst>
              <a:ext uri="{FF2B5EF4-FFF2-40B4-BE49-F238E27FC236}">
                <a16:creationId xmlns:a16="http://schemas.microsoft.com/office/drawing/2014/main" id="{15B61E7C-8DD6-4465-9FB9-72D573627F98}"/>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634500" y="-89400"/>
            <a:ext cx="2400800" cy="2400800"/>
          </a:xfrm>
          <a:prstGeom prst="rect">
            <a:avLst/>
          </a:prstGeom>
        </p:spPr>
      </p:pic>
      <p:pic>
        <p:nvPicPr>
          <p:cNvPr id="8" name="Picture 7" descr="Icon&#10;&#10;Description automatically generated">
            <a:extLst>
              <a:ext uri="{FF2B5EF4-FFF2-40B4-BE49-F238E27FC236}">
                <a16:creationId xmlns:a16="http://schemas.microsoft.com/office/drawing/2014/main" id="{8E29817F-F6ED-46D1-A434-E4B0C15DECB8}"/>
              </a:ext>
            </a:extLst>
          </p:cNvPr>
          <p:cNvPicPr>
            <a:picLocks noChangeAspect="1"/>
          </p:cNvPicPr>
          <p:nvPr/>
        </p:nvPicPr>
        <p:blipFill>
          <a:blip r:embed="rId4">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10232332" y="1441378"/>
            <a:ext cx="2400800" cy="2400800"/>
          </a:xfrm>
          <a:prstGeom prst="rect">
            <a:avLst/>
          </a:prstGeom>
        </p:spPr>
      </p:pic>
      <p:pic>
        <p:nvPicPr>
          <p:cNvPr id="9" name="Picture 8" descr="Icon&#10;&#10;Description automatically generated">
            <a:extLst>
              <a:ext uri="{FF2B5EF4-FFF2-40B4-BE49-F238E27FC236}">
                <a16:creationId xmlns:a16="http://schemas.microsoft.com/office/drawing/2014/main" id="{A60EC1A4-5B92-4E5F-AACF-E63CD5C56CBA}"/>
              </a:ext>
            </a:extLst>
          </p:cNvPr>
          <p:cNvPicPr>
            <a:picLocks noChangeAspect="1"/>
          </p:cNvPicPr>
          <p:nvPr/>
        </p:nvPicPr>
        <p:blipFill>
          <a:blip r:embed="rId4">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3035300" y="1307600"/>
            <a:ext cx="1816600" cy="1816600"/>
          </a:xfrm>
          <a:prstGeom prst="rect">
            <a:avLst/>
          </a:prstGeom>
        </p:spPr>
      </p:pic>
      <p:pic>
        <p:nvPicPr>
          <p:cNvPr id="10" name="Picture 9" descr="Icon&#10;&#10;Description automatically generated">
            <a:extLst>
              <a:ext uri="{FF2B5EF4-FFF2-40B4-BE49-F238E27FC236}">
                <a16:creationId xmlns:a16="http://schemas.microsoft.com/office/drawing/2014/main" id="{23E6372F-0CC8-41FD-81A0-FA841B5098A5}"/>
              </a:ext>
            </a:extLst>
          </p:cNvPr>
          <p:cNvPicPr>
            <a:picLocks noChangeAspect="1"/>
          </p:cNvPicPr>
          <p:nvPr/>
        </p:nvPicPr>
        <p:blipFill>
          <a:blip r:embed="rId4">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7340100" y="227594"/>
            <a:ext cx="1816600" cy="1816600"/>
          </a:xfrm>
          <a:prstGeom prst="rect">
            <a:avLst/>
          </a:prstGeom>
        </p:spPr>
      </p:pic>
      <p:pic>
        <p:nvPicPr>
          <p:cNvPr id="11" name="Picture 10" descr="Icon&#10;&#10;Description automatically generated">
            <a:extLst>
              <a:ext uri="{FF2B5EF4-FFF2-40B4-BE49-F238E27FC236}">
                <a16:creationId xmlns:a16="http://schemas.microsoft.com/office/drawing/2014/main" id="{8A0FC843-C143-41B4-960B-CD43D672AD74}"/>
              </a:ext>
            </a:extLst>
          </p:cNvPr>
          <p:cNvPicPr>
            <a:picLocks noChangeAspect="1"/>
          </p:cNvPicPr>
          <p:nvPr/>
        </p:nvPicPr>
        <p:blipFill>
          <a:blip r:embed="rId4">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208800" y="1561091"/>
            <a:ext cx="1816600" cy="1816600"/>
          </a:xfrm>
          <a:prstGeom prst="rect">
            <a:avLst/>
          </a:prstGeom>
        </p:spPr>
      </p:pic>
      <p:pic>
        <p:nvPicPr>
          <p:cNvPr id="2072" name="Picture 24" descr="Euclidean Vector Tree Vector Hand Painted Lush Tree - Tree Vector Png  Illustration - (1108x1051) Png Clipart Download">
            <a:extLst>
              <a:ext uri="{FF2B5EF4-FFF2-40B4-BE49-F238E27FC236}">
                <a16:creationId xmlns:a16="http://schemas.microsoft.com/office/drawing/2014/main" id="{44315826-67C4-46F7-9986-86913FD281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1289" y="428304"/>
            <a:ext cx="5132322" cy="486860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arge school building scene">
            <a:extLst>
              <a:ext uri="{FF2B5EF4-FFF2-40B4-BE49-F238E27FC236}">
                <a16:creationId xmlns:a16="http://schemas.microsoft.com/office/drawing/2014/main" id="{E185D956-C245-4943-93AC-53EB2F4C0B1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483" b="89943" l="2556" r="96486">
                        <a14:foregroundMark x1="10383" y1="45402" x2="10863" y2="61207"/>
                        <a14:foregroundMark x1="10863" y1="61207" x2="10863" y2="61207"/>
                        <a14:foregroundMark x1="6709" y1="41954" x2="6709" y2="41954"/>
                        <a14:foregroundMark x1="47284" y1="10057" x2="47284" y2="10057"/>
                        <a14:foregroundMark x1="91534" y1="82184" x2="91534" y2="82184"/>
                        <a14:foregroundMark x1="96645" y1="82471" x2="96645" y2="82471"/>
                        <a14:foregroundMark x1="32109" y1="83046" x2="32109" y2="83046"/>
                        <a14:foregroundMark x1="40895" y1="81897" x2="40895" y2="81897"/>
                        <a14:foregroundMark x1="42173" y1="84770" x2="42173" y2="84770"/>
                        <a14:foregroundMark x1="38658" y1="84483" x2="32907" y2="84195"/>
                        <a14:foregroundMark x1="55591" y1="84770" x2="55591" y2="84770"/>
                        <a14:foregroundMark x1="5751" y1="79598" x2="5751" y2="79598"/>
                        <a14:foregroundMark x1="2556" y1="82184" x2="2556" y2="82184"/>
                        <a14:foregroundMark x1="7188" y1="53161" x2="7188" y2="53161"/>
                        <a14:foregroundMark x1="7668" y1="51149" x2="7668" y2="51149"/>
                        <a14:foregroundMark x1="7188" y1="50862" x2="7188" y2="50862"/>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362410" y="2662872"/>
            <a:ext cx="5502869" cy="3059103"/>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4ACC9CE5-7352-4239-A307-941F57F3D865}"/>
              </a:ext>
            </a:extLst>
          </p:cNvPr>
          <p:cNvGrpSpPr/>
          <p:nvPr/>
        </p:nvGrpSpPr>
        <p:grpSpPr>
          <a:xfrm>
            <a:off x="3415703" y="582946"/>
            <a:ext cx="4859326" cy="1210992"/>
            <a:chOff x="292101" y="839706"/>
            <a:chExt cx="4859326" cy="1210992"/>
          </a:xfrm>
        </p:grpSpPr>
        <p:sp>
          <p:nvSpPr>
            <p:cNvPr id="14" name="TextBox 13">
              <a:extLst>
                <a:ext uri="{FF2B5EF4-FFF2-40B4-BE49-F238E27FC236}">
                  <a16:creationId xmlns:a16="http://schemas.microsoft.com/office/drawing/2014/main" id="{3528F574-0A2D-4F03-9BDE-FB8974410521}"/>
                </a:ext>
              </a:extLst>
            </p:cNvPr>
            <p:cNvSpPr txBox="1"/>
            <p:nvPr/>
          </p:nvSpPr>
          <p:spPr>
            <a:xfrm>
              <a:off x="292101" y="850369"/>
              <a:ext cx="4826962"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300" normalizeH="0" baseline="0" noProof="0" err="1">
                  <a:ln w="254000">
                    <a:solidFill>
                      <a:prstClr val="white"/>
                    </a:solidFill>
                  </a:ln>
                  <a:solidFill>
                    <a:prstClr val="black"/>
                  </a:solidFill>
                  <a:effectLst/>
                  <a:uLnTx/>
                  <a:uFillTx/>
                  <a:latin typeface="SVN-Poky's" panose="020B0606040200020203" pitchFamily="34" charset="0"/>
                  <a:ea typeface="+mn-ea"/>
                  <a:cs typeface="+mn-cs"/>
                </a:rPr>
                <a:t>TIẾNG</a:t>
              </a:r>
              <a:r>
                <a:rPr kumimoji="0" lang="en-US" sz="7200" b="0" i="0" u="none" strike="noStrike" kern="1200" cap="none" spc="300" normalizeH="0" baseline="0" noProof="0">
                  <a:ln w="254000">
                    <a:solidFill>
                      <a:prstClr val="white"/>
                    </a:solidFill>
                  </a:ln>
                  <a:solidFill>
                    <a:prstClr val="black"/>
                  </a:solidFill>
                  <a:effectLst/>
                  <a:uLnTx/>
                  <a:uFillTx/>
                  <a:latin typeface="SVN-Poky's" panose="020B0606040200020203" pitchFamily="34" charset="0"/>
                  <a:ea typeface="+mn-ea"/>
                  <a:cs typeface="+mn-cs"/>
                </a:rPr>
                <a:t> </a:t>
              </a:r>
              <a:r>
                <a:rPr kumimoji="0" lang="en-US" sz="7200" b="0" i="0" u="none" strike="noStrike" kern="1200" cap="none" spc="300" normalizeH="0" baseline="0" noProof="0" err="1">
                  <a:ln w="254000">
                    <a:solidFill>
                      <a:prstClr val="white"/>
                    </a:solidFill>
                  </a:ln>
                  <a:solidFill>
                    <a:prstClr val="black"/>
                  </a:solidFill>
                  <a:effectLst/>
                  <a:uLnTx/>
                  <a:uFillTx/>
                  <a:latin typeface="SVN-Poky's" panose="020B0606040200020203" pitchFamily="34" charset="0"/>
                  <a:ea typeface="+mn-ea"/>
                  <a:cs typeface="+mn-cs"/>
                </a:rPr>
                <a:t>VIỆT</a:t>
              </a:r>
              <a:endParaRPr kumimoji="0" lang="en-US" sz="7200" b="0" i="0" u="none" strike="noStrike" kern="1200" cap="none" spc="300" normalizeH="0" baseline="0" noProof="0">
                <a:ln w="254000">
                  <a:solidFill>
                    <a:prstClr val="white"/>
                  </a:solidFill>
                </a:ln>
                <a:solidFill>
                  <a:prstClr val="black"/>
                </a:solidFill>
                <a:effectLst/>
                <a:uLnTx/>
                <a:uFillTx/>
                <a:latin typeface="SVN-Poky's" panose="020B0606040200020203" pitchFamily="34" charset="0"/>
                <a:ea typeface="+mn-ea"/>
                <a:cs typeface="+mn-cs"/>
              </a:endParaRPr>
            </a:p>
          </p:txBody>
        </p:sp>
        <p:sp>
          <p:nvSpPr>
            <p:cNvPr id="15" name="TextBox 14">
              <a:extLst>
                <a:ext uri="{FF2B5EF4-FFF2-40B4-BE49-F238E27FC236}">
                  <a16:creationId xmlns:a16="http://schemas.microsoft.com/office/drawing/2014/main" id="{ABE51B22-836F-409F-BA94-A222020B459D}"/>
                </a:ext>
              </a:extLst>
            </p:cNvPr>
            <p:cNvSpPr txBox="1"/>
            <p:nvPr/>
          </p:nvSpPr>
          <p:spPr>
            <a:xfrm>
              <a:off x="324465" y="839706"/>
              <a:ext cx="4826962"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300" normalizeH="0" baseline="0" noProof="0" err="1">
                  <a:ln w="12700">
                    <a:solidFill>
                      <a:prstClr val="black"/>
                    </a:solidFill>
                  </a:ln>
                  <a:solidFill>
                    <a:srgbClr val="00A856"/>
                  </a:solidFill>
                  <a:effectLst/>
                  <a:uLnTx/>
                  <a:uFillTx/>
                  <a:latin typeface="SVN-Poky's" panose="020B0606040200020203" pitchFamily="34" charset="0"/>
                  <a:ea typeface="+mn-ea"/>
                  <a:cs typeface="+mn-cs"/>
                </a:rPr>
                <a:t>T</a:t>
              </a:r>
              <a:r>
                <a:rPr kumimoji="0" lang="en-US" sz="7200" b="0" i="0" u="none" strike="noStrike" kern="1200" cap="none" spc="300" normalizeH="0" baseline="0" noProof="0" err="1">
                  <a:ln w="12700">
                    <a:solidFill>
                      <a:prstClr val="black"/>
                    </a:solidFill>
                  </a:ln>
                  <a:solidFill>
                    <a:srgbClr val="FFF301"/>
                  </a:solidFill>
                  <a:effectLst/>
                  <a:uLnTx/>
                  <a:uFillTx/>
                  <a:latin typeface="SVN-Poky's" panose="020B0606040200020203" pitchFamily="34" charset="0"/>
                  <a:ea typeface="+mn-ea"/>
                  <a:cs typeface="+mn-cs"/>
                </a:rPr>
                <a:t>I</a:t>
              </a:r>
              <a:r>
                <a:rPr kumimoji="0" lang="en-US" sz="7200" b="0" i="0" u="none" strike="noStrike" kern="1200" cap="none" spc="300" normalizeH="0" baseline="0" noProof="0" err="1">
                  <a:ln w="12700">
                    <a:solidFill>
                      <a:prstClr val="black"/>
                    </a:solidFill>
                  </a:ln>
                  <a:solidFill>
                    <a:srgbClr val="FEA200"/>
                  </a:solidFill>
                  <a:effectLst/>
                  <a:uLnTx/>
                  <a:uFillTx/>
                  <a:latin typeface="SVN-Poky's" panose="020B0606040200020203" pitchFamily="34" charset="0"/>
                  <a:ea typeface="+mn-ea"/>
                  <a:cs typeface="+mn-cs"/>
                </a:rPr>
                <a:t>Ế</a:t>
              </a:r>
              <a:r>
                <a:rPr kumimoji="0" lang="en-US" sz="7200" b="0" i="0" u="none" strike="noStrike" kern="1200" cap="none" spc="300" normalizeH="0" baseline="0" noProof="0" err="1">
                  <a:ln w="12700">
                    <a:solidFill>
                      <a:prstClr val="black"/>
                    </a:solidFill>
                  </a:ln>
                  <a:solidFill>
                    <a:srgbClr val="FF0000"/>
                  </a:solidFill>
                  <a:effectLst/>
                  <a:uLnTx/>
                  <a:uFillTx/>
                  <a:latin typeface="SVN-Poky's" panose="020B0606040200020203" pitchFamily="34" charset="0"/>
                  <a:ea typeface="+mn-ea"/>
                  <a:cs typeface="+mn-cs"/>
                </a:rPr>
                <a:t>N</a:t>
              </a:r>
              <a:r>
                <a:rPr kumimoji="0" lang="en-US" sz="7200" b="0" i="0" u="none" strike="noStrike" kern="1200" cap="none" spc="300" normalizeH="0" baseline="0" noProof="0" err="1">
                  <a:ln w="12700">
                    <a:solidFill>
                      <a:prstClr val="black"/>
                    </a:solidFill>
                  </a:ln>
                  <a:solidFill>
                    <a:srgbClr val="B20093"/>
                  </a:solidFill>
                  <a:effectLst/>
                  <a:uLnTx/>
                  <a:uFillTx/>
                  <a:latin typeface="SVN-Poky's" panose="020B0606040200020203" pitchFamily="34" charset="0"/>
                  <a:ea typeface="+mn-ea"/>
                  <a:cs typeface="+mn-cs"/>
                </a:rPr>
                <a:t>G</a:t>
              </a:r>
              <a:r>
                <a:rPr kumimoji="0" lang="en-US" sz="7200" b="0" i="0" u="none" strike="noStrike" kern="1200" cap="none" spc="300" normalizeH="0" baseline="0" noProof="0">
                  <a:ln w="12700">
                    <a:solidFill>
                      <a:prstClr val="black"/>
                    </a:solidFill>
                  </a:ln>
                  <a:solidFill>
                    <a:prstClr val="black"/>
                  </a:solidFill>
                  <a:effectLst/>
                  <a:uLnTx/>
                  <a:uFillTx/>
                  <a:latin typeface="SVN-Poky's" panose="020B0606040200020203" pitchFamily="34" charset="0"/>
                  <a:ea typeface="+mn-ea"/>
                  <a:cs typeface="+mn-cs"/>
                </a:rPr>
                <a:t> </a:t>
              </a:r>
              <a:r>
                <a:rPr kumimoji="0" lang="en-US" sz="7200" b="0" i="0" u="none" strike="noStrike" kern="1200" cap="none" spc="300" normalizeH="0" baseline="0" noProof="0" err="1">
                  <a:ln w="12700">
                    <a:solidFill>
                      <a:prstClr val="black"/>
                    </a:solidFill>
                  </a:ln>
                  <a:solidFill>
                    <a:srgbClr val="612697"/>
                  </a:solidFill>
                  <a:effectLst/>
                  <a:uLnTx/>
                  <a:uFillTx/>
                  <a:latin typeface="SVN-Poky's" panose="020B0606040200020203" pitchFamily="34" charset="0"/>
                  <a:ea typeface="+mn-ea"/>
                  <a:cs typeface="+mn-cs"/>
                </a:rPr>
                <a:t>V</a:t>
              </a:r>
              <a:r>
                <a:rPr kumimoji="0" lang="en-US" sz="7200" b="0" i="0" u="none" strike="noStrike" kern="1200" cap="none" spc="300" normalizeH="0" baseline="0" noProof="0" err="1">
                  <a:ln w="12700">
                    <a:solidFill>
                      <a:prstClr val="black"/>
                    </a:solidFill>
                  </a:ln>
                  <a:solidFill>
                    <a:srgbClr val="1B3D9F"/>
                  </a:solidFill>
                  <a:effectLst/>
                  <a:uLnTx/>
                  <a:uFillTx/>
                  <a:latin typeface="SVN-Poky's" panose="020B0606040200020203" pitchFamily="34" charset="0"/>
                  <a:ea typeface="+mn-ea"/>
                  <a:cs typeface="+mn-cs"/>
                </a:rPr>
                <a:t>I</a:t>
              </a:r>
              <a:r>
                <a:rPr kumimoji="0" lang="en-US" sz="7200" b="0" i="0" u="none" strike="noStrike" kern="1200" cap="none" spc="300" normalizeH="0" baseline="0" noProof="0" err="1">
                  <a:ln w="12700">
                    <a:solidFill>
                      <a:prstClr val="black"/>
                    </a:solidFill>
                  </a:ln>
                  <a:solidFill>
                    <a:srgbClr val="02AFAE"/>
                  </a:solidFill>
                  <a:effectLst/>
                  <a:uLnTx/>
                  <a:uFillTx/>
                  <a:latin typeface="SVN-Poky's" panose="020B0606040200020203" pitchFamily="34" charset="0"/>
                  <a:ea typeface="+mn-ea"/>
                  <a:cs typeface="+mn-cs"/>
                </a:rPr>
                <a:t>Ệ</a:t>
              </a:r>
              <a:r>
                <a:rPr kumimoji="0" lang="en-US" sz="7200" b="0" i="0" u="none" strike="noStrike" kern="1200" cap="none" spc="300" normalizeH="0" baseline="0" noProof="0" err="1">
                  <a:ln w="12700">
                    <a:solidFill>
                      <a:prstClr val="black"/>
                    </a:solidFill>
                  </a:ln>
                  <a:solidFill>
                    <a:srgbClr val="00A856"/>
                  </a:solidFill>
                  <a:effectLst/>
                  <a:uLnTx/>
                  <a:uFillTx/>
                  <a:latin typeface="SVN-Poky's" panose="020B0606040200020203" pitchFamily="34" charset="0"/>
                  <a:ea typeface="+mn-ea"/>
                  <a:cs typeface="+mn-cs"/>
                </a:rPr>
                <a:t>T</a:t>
              </a:r>
              <a:endParaRPr kumimoji="0" lang="en-US" sz="7200" b="0" i="0" u="none" strike="noStrike" kern="1200" cap="none" spc="300" normalizeH="0" baseline="0" noProof="0">
                <a:ln w="12700">
                  <a:solidFill>
                    <a:prstClr val="black"/>
                  </a:solidFill>
                </a:ln>
                <a:solidFill>
                  <a:srgbClr val="00A856"/>
                </a:solidFill>
                <a:effectLst/>
                <a:uLnTx/>
                <a:uFillTx/>
                <a:latin typeface="SVN-Poky's" panose="020B0606040200020203" pitchFamily="34" charset="0"/>
                <a:ea typeface="+mn-ea"/>
                <a:cs typeface="+mn-cs"/>
              </a:endParaRPr>
            </a:p>
          </p:txBody>
        </p:sp>
      </p:grpSp>
      <p:pic>
        <p:nvPicPr>
          <p:cNvPr id="54" name="Graphic 53" descr="A school bus">
            <a:extLst>
              <a:ext uri="{FF2B5EF4-FFF2-40B4-BE49-F238E27FC236}">
                <a16:creationId xmlns:a16="http://schemas.microsoft.com/office/drawing/2014/main" id="{42B8618A-0C05-4506-9038-DE6B79FBA6A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295385" y="2641778"/>
            <a:ext cx="5332486" cy="5332486"/>
          </a:xfrm>
          <a:prstGeom prst="rect">
            <a:avLst/>
          </a:prstGeom>
        </p:spPr>
      </p:pic>
      <p:pic>
        <p:nvPicPr>
          <p:cNvPr id="2074" name="Picture 26" descr="Download Flower Vector PNG Image for Free">
            <a:extLst>
              <a:ext uri="{FF2B5EF4-FFF2-40B4-BE49-F238E27FC236}">
                <a16:creationId xmlns:a16="http://schemas.microsoft.com/office/drawing/2014/main" id="{1DB3CB1C-34C2-4C85-82BC-848D668474F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58287" y="6050237"/>
            <a:ext cx="1717413" cy="94726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6" descr="Download Flower Vector PNG Image for Free">
            <a:extLst>
              <a:ext uri="{FF2B5EF4-FFF2-40B4-BE49-F238E27FC236}">
                <a16:creationId xmlns:a16="http://schemas.microsoft.com/office/drawing/2014/main" id="{61EB2088-DB46-4EA2-A4B0-443CC4C4653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576160" y="6050337"/>
            <a:ext cx="1717413" cy="94726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6" descr="Download Flower Vector PNG Image for Free">
            <a:extLst>
              <a:ext uri="{FF2B5EF4-FFF2-40B4-BE49-F238E27FC236}">
                <a16:creationId xmlns:a16="http://schemas.microsoft.com/office/drawing/2014/main" id="{1ED4F6CA-C823-4B3C-8E65-6D8F92E93E7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95319" y="6050237"/>
            <a:ext cx="1717413" cy="94726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6" descr="Download Flower Vector PNG Image for Free">
            <a:extLst>
              <a:ext uri="{FF2B5EF4-FFF2-40B4-BE49-F238E27FC236}">
                <a16:creationId xmlns:a16="http://schemas.microsoft.com/office/drawing/2014/main" id="{99726A7F-81C3-4F84-BD37-99D9A68E33D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63596" y="6027505"/>
            <a:ext cx="1717413" cy="94726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6" descr="Download Flower Vector PNG Image for Free">
            <a:extLst>
              <a:ext uri="{FF2B5EF4-FFF2-40B4-BE49-F238E27FC236}">
                <a16:creationId xmlns:a16="http://schemas.microsoft.com/office/drawing/2014/main" id="{80920672-E575-4F22-9231-381816D0521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23920" y="5987233"/>
            <a:ext cx="1717413" cy="94726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6" descr="Download Flower Vector PNG Image for Free">
            <a:extLst>
              <a:ext uri="{FF2B5EF4-FFF2-40B4-BE49-F238E27FC236}">
                <a16:creationId xmlns:a16="http://schemas.microsoft.com/office/drawing/2014/main" id="{454BA41E-8A4E-4345-A836-4E245904AD7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9046" y="6027505"/>
            <a:ext cx="1717413" cy="94726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6" descr="Download Flower Vector PNG Image for Free">
            <a:extLst>
              <a:ext uri="{FF2B5EF4-FFF2-40B4-BE49-F238E27FC236}">
                <a16:creationId xmlns:a16="http://schemas.microsoft.com/office/drawing/2014/main" id="{DF6B30FB-7047-4E7E-85D1-52AA097187C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81899" y="6027504"/>
            <a:ext cx="1717413" cy="9472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un clipart transparent for kid - Clipart World">
            <a:extLst>
              <a:ext uri="{FF2B5EF4-FFF2-40B4-BE49-F238E27FC236}">
                <a16:creationId xmlns:a16="http://schemas.microsoft.com/office/drawing/2014/main" id="{7E24F533-9EE7-4595-BD72-D5DFAF8F2E0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1832" y="227594"/>
            <a:ext cx="2427568" cy="242756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Arte 1 | Kids clipart, School clipart, Book clip art">
            <a:extLst>
              <a:ext uri="{FF2B5EF4-FFF2-40B4-BE49-F238E27FC236}">
                <a16:creationId xmlns:a16="http://schemas.microsoft.com/office/drawing/2014/main" id="{940747F8-9682-40C5-BCE2-E747B0B8322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5900" y="3160410"/>
            <a:ext cx="4762500" cy="362902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Icon&#10;&#10;Description automatically generated">
            <a:extLst>
              <a:ext uri="{FF2B5EF4-FFF2-40B4-BE49-F238E27FC236}">
                <a16:creationId xmlns:a16="http://schemas.microsoft.com/office/drawing/2014/main" id="{4ABAEB9E-3DFB-4AC2-9C18-75B98826157D}"/>
              </a:ext>
            </a:extLst>
          </p:cNvPr>
          <p:cNvPicPr>
            <a:picLocks noChangeAspect="1"/>
          </p:cNvPicPr>
          <p:nvPr/>
        </p:nvPicPr>
        <p:blipFill>
          <a:blip r:embed="rId4">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flipH="1">
            <a:off x="10956979" y="-694527"/>
            <a:ext cx="1816600" cy="1816600"/>
          </a:xfrm>
          <a:prstGeom prst="rect">
            <a:avLst/>
          </a:prstGeom>
        </p:spPr>
      </p:pic>
      <p:pic>
        <p:nvPicPr>
          <p:cNvPr id="2078" name="Picture 30" descr="Plant Grass Sticker by Kew Gardens for iOS &amp; Android | GIPHY">
            <a:extLst>
              <a:ext uri="{FF2B5EF4-FFF2-40B4-BE49-F238E27FC236}">
                <a16:creationId xmlns:a16="http://schemas.microsoft.com/office/drawing/2014/main" id="{CDF09D81-36AE-4495-9246-D3184F6FBA95}"/>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20749" y="6608092"/>
            <a:ext cx="413903" cy="41390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30" descr="Plant Grass Sticker by Kew Gardens for iOS &amp; Android | GIPHY">
            <a:extLst>
              <a:ext uri="{FF2B5EF4-FFF2-40B4-BE49-F238E27FC236}">
                <a16:creationId xmlns:a16="http://schemas.microsoft.com/office/drawing/2014/main" id="{62CEFA97-12D1-4D1D-A0B1-5A4B3A190FF4}"/>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899176" y="6571521"/>
            <a:ext cx="217914" cy="21791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30" descr="Plant Grass Sticker by Kew Gardens for iOS &amp; Android | GIPHY">
            <a:extLst>
              <a:ext uri="{FF2B5EF4-FFF2-40B4-BE49-F238E27FC236}">
                <a16:creationId xmlns:a16="http://schemas.microsoft.com/office/drawing/2014/main" id="{FA5AF994-B948-4577-9810-9E2CFFB344D5}"/>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514791" y="5686379"/>
            <a:ext cx="217914" cy="21791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30" descr="Plant Grass Sticker by Kew Gardens for iOS &amp; Android | GIPHY">
            <a:extLst>
              <a:ext uri="{FF2B5EF4-FFF2-40B4-BE49-F238E27FC236}">
                <a16:creationId xmlns:a16="http://schemas.microsoft.com/office/drawing/2014/main" id="{0DB9EDAC-ABB6-4E1C-AE4C-1C935921E405}"/>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08493" y="5370767"/>
            <a:ext cx="217914" cy="21791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6" descr="Download Flower Vector PNG Image for Free">
            <a:extLst>
              <a:ext uri="{FF2B5EF4-FFF2-40B4-BE49-F238E27FC236}">
                <a16:creationId xmlns:a16="http://schemas.microsoft.com/office/drawing/2014/main" id="{6185D902-5C0E-4201-B7FD-5696C357044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38516" y="6060320"/>
            <a:ext cx="1717413" cy="947261"/>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82C84588-2F15-4756-8875-21540973180C}"/>
              </a:ext>
            </a:extLst>
          </p:cNvPr>
          <p:cNvGrpSpPr/>
          <p:nvPr/>
        </p:nvGrpSpPr>
        <p:grpSpPr>
          <a:xfrm>
            <a:off x="4841739" y="1862919"/>
            <a:ext cx="5143666" cy="3632937"/>
            <a:chOff x="2735694" y="2611120"/>
            <a:chExt cx="5143666" cy="3632937"/>
          </a:xfrm>
        </p:grpSpPr>
        <p:sp>
          <p:nvSpPr>
            <p:cNvPr id="33" name="TextBox 32">
              <a:extLst>
                <a:ext uri="{FF2B5EF4-FFF2-40B4-BE49-F238E27FC236}">
                  <a16:creationId xmlns:a16="http://schemas.microsoft.com/office/drawing/2014/main" id="{94420A5D-48B5-42A2-AC4A-9D5DB542347F}"/>
                </a:ext>
              </a:extLst>
            </p:cNvPr>
            <p:cNvSpPr txBox="1"/>
            <p:nvPr/>
          </p:nvSpPr>
          <p:spPr>
            <a:xfrm>
              <a:off x="3062449" y="2612294"/>
              <a:ext cx="450041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500">
                  <a:ln w="361950">
                    <a:solidFill>
                      <a:prstClr val="white"/>
                    </a:solidFill>
                  </a:ln>
                  <a:solidFill>
                    <a:prstClr val="black"/>
                  </a:solidFill>
                  <a:latin typeface="LNTH-Hoa Nho LNTH" pitchFamily="2" charset="0"/>
                </a:rPr>
                <a:t>LUYỆN TỪ VÀ CÂU</a:t>
              </a:r>
              <a:endParaRPr kumimoji="0" lang="en-US" sz="11500" b="0" i="0" u="none" strike="noStrike" kern="1200" cap="none" spc="0" normalizeH="0" baseline="0" noProof="0">
                <a:ln w="361950">
                  <a:solidFill>
                    <a:prstClr val="white"/>
                  </a:solidFill>
                </a:ln>
                <a:solidFill>
                  <a:prstClr val="black"/>
                </a:solidFill>
                <a:effectLst/>
                <a:uLnTx/>
                <a:uFillTx/>
                <a:latin typeface="LNTH-Hoa Nho LNTH" pitchFamily="2" charset="0"/>
                <a:ea typeface="+mn-ea"/>
                <a:cs typeface="+mn-cs"/>
              </a:endParaRPr>
            </a:p>
          </p:txBody>
        </p:sp>
        <p:sp>
          <p:nvSpPr>
            <p:cNvPr id="34" name="TextBox 33">
              <a:extLst>
                <a:ext uri="{FF2B5EF4-FFF2-40B4-BE49-F238E27FC236}">
                  <a16:creationId xmlns:a16="http://schemas.microsoft.com/office/drawing/2014/main" id="{2DB65130-84B4-4C75-8008-5B94486FF86E}"/>
                </a:ext>
              </a:extLst>
            </p:cNvPr>
            <p:cNvSpPr txBox="1"/>
            <p:nvPr/>
          </p:nvSpPr>
          <p:spPr>
            <a:xfrm>
              <a:off x="2735694" y="2611120"/>
              <a:ext cx="5143666"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w="19050">
                    <a:solidFill>
                      <a:prstClr val="black"/>
                    </a:solidFill>
                  </a:ln>
                  <a:solidFill>
                    <a:srgbClr val="FF7C00"/>
                  </a:solidFill>
                  <a:effectLst/>
                  <a:uLnTx/>
                  <a:uFillTx/>
                  <a:latin typeface="LNTH-Hoa Nho LNTH" pitchFamily="2" charset="0"/>
                  <a:ea typeface="+mn-ea"/>
                  <a:cs typeface="+mn-cs"/>
                </a:rPr>
                <a:t>L</a:t>
              </a:r>
              <a:r>
                <a:rPr kumimoji="0" lang="en-US" sz="11500" b="0" i="0" u="none" strike="noStrike" kern="1200" cap="none" spc="0" normalizeH="0" baseline="0" noProof="0" dirty="0">
                  <a:ln w="19050">
                    <a:solidFill>
                      <a:prstClr val="black"/>
                    </a:solidFill>
                  </a:ln>
                  <a:solidFill>
                    <a:srgbClr val="00B050"/>
                  </a:solidFill>
                  <a:effectLst/>
                  <a:uLnTx/>
                  <a:uFillTx/>
                  <a:latin typeface="LNTH-Hoa Nho LNTH" pitchFamily="2" charset="0"/>
                  <a:ea typeface="+mn-ea"/>
                  <a:cs typeface="+mn-cs"/>
                </a:rPr>
                <a:t>U</a:t>
              </a:r>
              <a:r>
                <a:rPr kumimoji="0" lang="en-US" sz="11500" b="0" i="0" u="none" strike="noStrike" kern="1200" cap="none" spc="0" normalizeH="0" baseline="0" noProof="0" dirty="0">
                  <a:ln w="19050">
                    <a:solidFill>
                      <a:prstClr val="black"/>
                    </a:solidFill>
                  </a:ln>
                  <a:solidFill>
                    <a:srgbClr val="00B0F0"/>
                  </a:solidFill>
                  <a:effectLst/>
                  <a:uLnTx/>
                  <a:uFillTx/>
                  <a:latin typeface="LNTH-Hoa Nho LNTH" pitchFamily="2" charset="0"/>
                  <a:ea typeface="+mn-ea"/>
                  <a:cs typeface="+mn-cs"/>
                </a:rPr>
                <a:t>Y</a:t>
              </a:r>
              <a:r>
                <a:rPr kumimoji="0" lang="en-US" sz="11500" b="0" i="0" u="none" strike="noStrike" kern="1200" cap="none" spc="0" normalizeH="0" baseline="0" noProof="0" dirty="0">
                  <a:ln w="19050">
                    <a:solidFill>
                      <a:prstClr val="black"/>
                    </a:solidFill>
                  </a:ln>
                  <a:solidFill>
                    <a:srgbClr val="FFFF00"/>
                  </a:solidFill>
                  <a:effectLst/>
                  <a:uLnTx/>
                  <a:uFillTx/>
                  <a:latin typeface="LNTH-Hoa Nho LNTH" pitchFamily="2" charset="0"/>
                  <a:ea typeface="+mn-ea"/>
                  <a:cs typeface="+mn-cs"/>
                </a:rPr>
                <a:t>Ệ</a:t>
              </a:r>
              <a:r>
                <a:rPr kumimoji="0" lang="en-US" sz="11500" b="0" i="0" u="none" strike="noStrike" kern="1200" cap="none" spc="0" normalizeH="0" baseline="0" noProof="0" dirty="0">
                  <a:ln w="19050">
                    <a:solidFill>
                      <a:prstClr val="black"/>
                    </a:solidFill>
                  </a:ln>
                  <a:solidFill>
                    <a:srgbClr val="FF0000"/>
                  </a:solidFill>
                  <a:effectLst/>
                  <a:uLnTx/>
                  <a:uFillTx/>
                  <a:latin typeface="LNTH-Hoa Nho LNTH" pitchFamily="2" charset="0"/>
                  <a:ea typeface="+mn-ea"/>
                  <a:cs typeface="+mn-cs"/>
                </a:rPr>
                <a:t>N</a:t>
              </a:r>
              <a:r>
                <a:rPr kumimoji="0" lang="en-US" sz="11500" b="0" i="0" u="none" strike="noStrike" kern="1200" cap="none" spc="0" normalizeH="0" baseline="0" noProof="0" dirty="0">
                  <a:ln w="19050">
                    <a:solidFill>
                      <a:prstClr val="black"/>
                    </a:solidFill>
                  </a:ln>
                  <a:solidFill>
                    <a:srgbClr val="FF7C00"/>
                  </a:solidFill>
                  <a:effectLst/>
                  <a:uLnTx/>
                  <a:uFillTx/>
                  <a:latin typeface="LNTH-Hoa Nho LNTH" pitchFamily="2" charset="0"/>
                  <a:ea typeface="+mn-ea"/>
                  <a:cs typeface="+mn-cs"/>
                </a:rPr>
                <a:t> </a:t>
              </a:r>
              <a:r>
                <a:rPr kumimoji="0" lang="en-US" sz="11500" b="0" i="0" u="none" strike="noStrike" kern="1200" cap="none" spc="0" normalizeH="0" baseline="0" noProof="0" dirty="0">
                  <a:ln w="19050">
                    <a:solidFill>
                      <a:prstClr val="black"/>
                    </a:solidFill>
                  </a:ln>
                  <a:solidFill>
                    <a:srgbClr val="08B0B0"/>
                  </a:solidFill>
                  <a:effectLst/>
                  <a:uLnTx/>
                  <a:uFillTx/>
                  <a:latin typeface="LNTH-Hoa Nho LNTH" pitchFamily="2" charset="0"/>
                  <a:ea typeface="+mn-ea"/>
                  <a:cs typeface="+mn-cs"/>
                </a:rPr>
                <a:t>T</a:t>
              </a:r>
              <a:r>
                <a:rPr kumimoji="0" lang="en-US" sz="11500" b="0" i="0" u="none" strike="noStrike" kern="1200" cap="none" spc="0" normalizeH="0" baseline="0" noProof="0" dirty="0">
                  <a:ln w="19050">
                    <a:solidFill>
                      <a:prstClr val="black"/>
                    </a:solidFill>
                  </a:ln>
                  <a:solidFill>
                    <a:srgbClr val="F00272"/>
                  </a:solidFill>
                  <a:effectLst/>
                  <a:uLnTx/>
                  <a:uFillTx/>
                  <a:latin typeface="LNTH-Hoa Nho LNTH" pitchFamily="2" charset="0"/>
                  <a:ea typeface="+mn-ea"/>
                  <a:cs typeface="+mn-cs"/>
                </a:rPr>
                <a:t>Ừ</a:t>
              </a:r>
              <a:r>
                <a:rPr kumimoji="0" lang="en-US" sz="11500" b="0" i="0" u="none" strike="noStrike" kern="1200" cap="none" spc="0" normalizeH="0" baseline="0" noProof="0" dirty="0">
                  <a:ln w="19050">
                    <a:solidFill>
                      <a:prstClr val="black"/>
                    </a:solidFill>
                  </a:ln>
                  <a:solidFill>
                    <a:srgbClr val="FF7C00"/>
                  </a:solidFill>
                  <a:effectLst/>
                  <a:uLnTx/>
                  <a:uFillTx/>
                  <a:latin typeface="LNTH-Hoa Nho LNTH" pitchFamily="2" charset="0"/>
                  <a:ea typeface="+mn-ea"/>
                  <a:cs typeface="+mn-cs"/>
                </a:rPr>
                <a:t> </a:t>
              </a:r>
              <a:r>
                <a:rPr kumimoji="0" lang="en-US" sz="11500" b="0" i="0" u="none" strike="noStrike" kern="1200" cap="none" spc="0" normalizeH="0" baseline="0" noProof="0" dirty="0">
                  <a:ln w="19050">
                    <a:solidFill>
                      <a:prstClr val="black"/>
                    </a:solidFill>
                  </a:ln>
                  <a:solidFill>
                    <a:schemeClr val="accent6">
                      <a:lumMod val="75000"/>
                    </a:schemeClr>
                  </a:solidFill>
                  <a:effectLst/>
                  <a:uLnTx/>
                  <a:uFillTx/>
                  <a:latin typeface="LNTH-Hoa Nho LNTH" pitchFamily="2" charset="0"/>
                  <a:ea typeface="+mn-ea"/>
                  <a:cs typeface="+mn-cs"/>
                </a:rPr>
                <a:t>V</a:t>
              </a:r>
              <a:r>
                <a:rPr kumimoji="0" lang="en-US" sz="11500" b="0" i="0" u="none" strike="noStrike" kern="1200" cap="none" spc="0" normalizeH="0" baseline="0" noProof="0" dirty="0">
                  <a:ln w="19050">
                    <a:solidFill>
                      <a:prstClr val="black"/>
                    </a:solidFill>
                  </a:ln>
                  <a:solidFill>
                    <a:srgbClr val="EFAC06"/>
                  </a:solidFill>
                  <a:effectLst/>
                  <a:uLnTx/>
                  <a:uFillTx/>
                  <a:latin typeface="LNTH-Hoa Nho LNTH" pitchFamily="2" charset="0"/>
                  <a:ea typeface="+mn-ea"/>
                  <a:cs typeface="+mn-cs"/>
                </a:rPr>
                <a:t>À</a:t>
              </a:r>
              <a:r>
                <a:rPr kumimoji="0" lang="en-US" sz="11500" b="0" i="0" u="none" strike="noStrike" kern="1200" cap="none" spc="0" normalizeH="0" baseline="0" noProof="0" dirty="0">
                  <a:ln w="19050">
                    <a:solidFill>
                      <a:prstClr val="black"/>
                    </a:solidFill>
                  </a:ln>
                  <a:solidFill>
                    <a:srgbClr val="FF7C00"/>
                  </a:solidFill>
                  <a:effectLst/>
                  <a:uLnTx/>
                  <a:uFillTx/>
                  <a:latin typeface="LNTH-Hoa Nho LNTH" pitchFamily="2" charset="0"/>
                  <a:ea typeface="+mn-ea"/>
                  <a:cs typeface="+mn-cs"/>
                </a:rPr>
                <a:t> </a:t>
              </a:r>
              <a:r>
                <a:rPr kumimoji="0" lang="en-US" sz="11500" b="0" i="0" u="none" strike="noStrike" kern="1200" cap="none" spc="0" normalizeH="0" baseline="0" noProof="0" dirty="0">
                  <a:ln w="19050">
                    <a:solidFill>
                      <a:prstClr val="black"/>
                    </a:solidFill>
                  </a:ln>
                  <a:solidFill>
                    <a:srgbClr val="F00272"/>
                  </a:solidFill>
                  <a:effectLst/>
                  <a:uLnTx/>
                  <a:uFillTx/>
                  <a:latin typeface="LNTH-Hoa Nho LNTH" pitchFamily="2" charset="0"/>
                  <a:ea typeface="+mn-ea"/>
                  <a:cs typeface="+mn-cs"/>
                </a:rPr>
                <a:t>C</a:t>
              </a:r>
              <a:r>
                <a:rPr kumimoji="0" lang="en-US" sz="11500" b="0" i="0" u="none" strike="noStrike" kern="1200" cap="none" spc="0" normalizeH="0" baseline="0" noProof="0" dirty="0">
                  <a:ln w="19050">
                    <a:solidFill>
                      <a:prstClr val="black"/>
                    </a:solidFill>
                  </a:ln>
                  <a:solidFill>
                    <a:srgbClr val="0070C0"/>
                  </a:solidFill>
                  <a:effectLst/>
                  <a:uLnTx/>
                  <a:uFillTx/>
                  <a:latin typeface="LNTH-Hoa Nho LNTH" pitchFamily="2" charset="0"/>
                  <a:ea typeface="+mn-ea"/>
                  <a:cs typeface="+mn-cs"/>
                </a:rPr>
                <a:t>Â</a:t>
              </a:r>
              <a:r>
                <a:rPr kumimoji="0" lang="en-US" sz="11500" b="0" i="0" u="none" strike="noStrike" kern="1200" cap="none" spc="0" normalizeH="0" baseline="0" noProof="0" dirty="0">
                  <a:ln w="19050">
                    <a:solidFill>
                      <a:prstClr val="black"/>
                    </a:solidFill>
                  </a:ln>
                  <a:solidFill>
                    <a:srgbClr val="FF7C00"/>
                  </a:solidFill>
                  <a:effectLst/>
                  <a:uLnTx/>
                  <a:uFillTx/>
                  <a:latin typeface="LNTH-Hoa Nho LNTH" pitchFamily="2" charset="0"/>
                  <a:ea typeface="+mn-ea"/>
                  <a:cs typeface="+mn-cs"/>
                </a:rPr>
                <a:t>U</a:t>
              </a:r>
              <a:endParaRPr kumimoji="0" lang="en-US" sz="11500" b="0" i="0" u="none" strike="noStrike" kern="1200" cap="none" spc="0" normalizeH="0" baseline="0" noProof="0" dirty="0">
                <a:ln w="19050">
                  <a:solidFill>
                    <a:prstClr val="black"/>
                  </a:solidFill>
                </a:ln>
                <a:solidFill>
                  <a:srgbClr val="02AFAE"/>
                </a:solidFill>
                <a:effectLst/>
                <a:uLnTx/>
                <a:uFillTx/>
                <a:latin typeface="LNTH-Hoa Nho LNTH" pitchFamily="2" charset="0"/>
                <a:ea typeface="+mn-ea"/>
                <a:cs typeface="+mn-cs"/>
              </a:endParaRPr>
            </a:p>
          </p:txBody>
        </p:sp>
      </p:grpSp>
    </p:spTree>
    <p:extLst>
      <p:ext uri="{BB962C8B-B14F-4D97-AF65-F5344CB8AC3E}">
        <p14:creationId xmlns:p14="http://schemas.microsoft.com/office/powerpoint/2010/main" val="13856240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1000"/>
                                        <p:tgtEl>
                                          <p:spTgt spid="2050"/>
                                        </p:tgtEl>
                                      </p:cBhvr>
                                    </p:animEffect>
                                  </p:childTnLst>
                                </p:cTn>
                              </p:par>
                              <p:par>
                                <p:cTn id="11" presetID="10" presetClass="entr" presetSubtype="0" fill="hold" nodeType="withEffect">
                                  <p:stCondLst>
                                    <p:cond delay="0"/>
                                  </p:stCondLst>
                                  <p:childTnLst>
                                    <p:set>
                                      <p:cBhvr>
                                        <p:cTn id="12" dur="1" fill="hold">
                                          <p:stCondLst>
                                            <p:cond delay="0"/>
                                          </p:stCondLst>
                                        </p:cTn>
                                        <p:tgtEl>
                                          <p:spTgt spid="2072"/>
                                        </p:tgtEl>
                                        <p:attrNameLst>
                                          <p:attrName>style.visibility</p:attrName>
                                        </p:attrNameLst>
                                      </p:cBhvr>
                                      <p:to>
                                        <p:strVal val="visible"/>
                                      </p:to>
                                    </p:set>
                                    <p:animEffect transition="in" filter="fade">
                                      <p:cBhvr>
                                        <p:cTn id="13" dur="750"/>
                                        <p:tgtEl>
                                          <p:spTgt spid="2072"/>
                                        </p:tgtEl>
                                      </p:cBhvr>
                                    </p:animEffect>
                                  </p:childTnLst>
                                </p:cTn>
                              </p:par>
                              <p:par>
                                <p:cTn id="14" presetID="21" presetClass="entr" presetSubtype="1" fill="hold" nodeType="withEffect">
                                  <p:stCondLst>
                                    <p:cond delay="0"/>
                                  </p:stCondLst>
                                  <p:childTnLst>
                                    <p:set>
                                      <p:cBhvr>
                                        <p:cTn id="15" dur="1" fill="hold">
                                          <p:stCondLst>
                                            <p:cond delay="0"/>
                                          </p:stCondLst>
                                        </p:cTn>
                                        <p:tgtEl>
                                          <p:spTgt spid="2064"/>
                                        </p:tgtEl>
                                        <p:attrNameLst>
                                          <p:attrName>style.visibility</p:attrName>
                                        </p:attrNameLst>
                                      </p:cBhvr>
                                      <p:to>
                                        <p:strVal val="visible"/>
                                      </p:to>
                                    </p:set>
                                    <p:animEffect transition="in" filter="wheel(1)">
                                      <p:cBhvr>
                                        <p:cTn id="16" dur="2000"/>
                                        <p:tgtEl>
                                          <p:spTgt spid="2064"/>
                                        </p:tgtEl>
                                      </p:cBhvr>
                                    </p:animEffect>
                                  </p:childTnLst>
                                </p:cTn>
                              </p:par>
                              <p:par>
                                <p:cTn id="17" presetID="42" presetClass="path" presetSubtype="0" accel="50000" decel="50000" fill="hold" nodeType="withEffect">
                                  <p:stCondLst>
                                    <p:cond delay="0"/>
                                  </p:stCondLst>
                                  <p:childTnLst>
                                    <p:animMotion origin="layout" path="M -4.58333E-6 -2.59259E-6 L -0.6 0.0132 " pathEditMode="relative" rAng="0" ptsTypes="AA">
                                      <p:cBhvr>
                                        <p:cTn id="18" dur="2000" fill="hold"/>
                                        <p:tgtEl>
                                          <p:spTgt spid="54"/>
                                        </p:tgtEl>
                                        <p:attrNameLst>
                                          <p:attrName>ppt_x</p:attrName>
                                          <p:attrName>ppt_y</p:attrName>
                                        </p:attrNameLst>
                                      </p:cBhvr>
                                      <p:rCtr x="-30000" y="648"/>
                                    </p:animMotion>
                                  </p:childTnLst>
                                </p:cTn>
                              </p:par>
                              <p:par>
                                <p:cTn id="19" presetID="1"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7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37"/>
                                        </p:tgtEl>
                                        <p:attrNameLst>
                                          <p:attrName>r</p:attrName>
                                        </p:attrNameLst>
                                      </p:cBhvr>
                                    </p:animRot>
                                    <p:animRot by="-240000">
                                      <p:cBhvr>
                                        <p:cTn id="37" dur="600" fill="hold">
                                          <p:stCondLst>
                                            <p:cond delay="600"/>
                                          </p:stCondLst>
                                        </p:cTn>
                                        <p:tgtEl>
                                          <p:spTgt spid="37"/>
                                        </p:tgtEl>
                                        <p:attrNameLst>
                                          <p:attrName>r</p:attrName>
                                        </p:attrNameLst>
                                      </p:cBhvr>
                                    </p:animRot>
                                    <p:animRot by="240000">
                                      <p:cBhvr>
                                        <p:cTn id="38" dur="600" fill="hold">
                                          <p:stCondLst>
                                            <p:cond delay="1200"/>
                                          </p:stCondLst>
                                        </p:cTn>
                                        <p:tgtEl>
                                          <p:spTgt spid="37"/>
                                        </p:tgtEl>
                                        <p:attrNameLst>
                                          <p:attrName>r</p:attrName>
                                        </p:attrNameLst>
                                      </p:cBhvr>
                                    </p:animRot>
                                    <p:animRot by="-240000">
                                      <p:cBhvr>
                                        <p:cTn id="39" dur="600" fill="hold">
                                          <p:stCondLst>
                                            <p:cond delay="1800"/>
                                          </p:stCondLst>
                                        </p:cTn>
                                        <p:tgtEl>
                                          <p:spTgt spid="37"/>
                                        </p:tgtEl>
                                        <p:attrNameLst>
                                          <p:attrName>r</p:attrName>
                                        </p:attrNameLst>
                                      </p:cBhvr>
                                    </p:animRot>
                                    <p:animRot by="120000">
                                      <p:cBhvr>
                                        <p:cTn id="40" dur="600" fill="hold">
                                          <p:stCondLst>
                                            <p:cond delay="2400"/>
                                          </p:stCondLst>
                                        </p:cTn>
                                        <p:tgtEl>
                                          <p:spTgt spid="3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2074"/>
                                        </p:tgtEl>
                                        <p:attrNameLst>
                                          <p:attrName>r</p:attrName>
                                        </p:attrNameLst>
                                      </p:cBhvr>
                                    </p:animRot>
                                    <p:animRot by="-240000">
                                      <p:cBhvr>
                                        <p:cTn id="43" dur="600" fill="hold">
                                          <p:stCondLst>
                                            <p:cond delay="600"/>
                                          </p:stCondLst>
                                        </p:cTn>
                                        <p:tgtEl>
                                          <p:spTgt spid="2074"/>
                                        </p:tgtEl>
                                        <p:attrNameLst>
                                          <p:attrName>r</p:attrName>
                                        </p:attrNameLst>
                                      </p:cBhvr>
                                    </p:animRot>
                                    <p:animRot by="240000">
                                      <p:cBhvr>
                                        <p:cTn id="44" dur="600" fill="hold">
                                          <p:stCondLst>
                                            <p:cond delay="1200"/>
                                          </p:stCondLst>
                                        </p:cTn>
                                        <p:tgtEl>
                                          <p:spTgt spid="2074"/>
                                        </p:tgtEl>
                                        <p:attrNameLst>
                                          <p:attrName>r</p:attrName>
                                        </p:attrNameLst>
                                      </p:cBhvr>
                                    </p:animRot>
                                    <p:animRot by="-240000">
                                      <p:cBhvr>
                                        <p:cTn id="45" dur="600" fill="hold">
                                          <p:stCondLst>
                                            <p:cond delay="1800"/>
                                          </p:stCondLst>
                                        </p:cTn>
                                        <p:tgtEl>
                                          <p:spTgt spid="2074"/>
                                        </p:tgtEl>
                                        <p:attrNameLst>
                                          <p:attrName>r</p:attrName>
                                        </p:attrNameLst>
                                      </p:cBhvr>
                                    </p:animRot>
                                    <p:animRot by="120000">
                                      <p:cBhvr>
                                        <p:cTn id="46" dur="600" fill="hold">
                                          <p:stCondLst>
                                            <p:cond delay="2400"/>
                                          </p:stCondLst>
                                        </p:cTn>
                                        <p:tgtEl>
                                          <p:spTgt spid="2074"/>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300" fill="hold">
                                          <p:stCondLst>
                                            <p:cond delay="0"/>
                                          </p:stCondLst>
                                        </p:cTn>
                                        <p:tgtEl>
                                          <p:spTgt spid="60"/>
                                        </p:tgtEl>
                                        <p:attrNameLst>
                                          <p:attrName>r</p:attrName>
                                        </p:attrNameLst>
                                      </p:cBhvr>
                                    </p:animRot>
                                    <p:animRot by="-240000">
                                      <p:cBhvr>
                                        <p:cTn id="49" dur="600" fill="hold">
                                          <p:stCondLst>
                                            <p:cond delay="600"/>
                                          </p:stCondLst>
                                        </p:cTn>
                                        <p:tgtEl>
                                          <p:spTgt spid="60"/>
                                        </p:tgtEl>
                                        <p:attrNameLst>
                                          <p:attrName>r</p:attrName>
                                        </p:attrNameLst>
                                      </p:cBhvr>
                                    </p:animRot>
                                    <p:animRot by="240000">
                                      <p:cBhvr>
                                        <p:cTn id="50" dur="600" fill="hold">
                                          <p:stCondLst>
                                            <p:cond delay="1200"/>
                                          </p:stCondLst>
                                        </p:cTn>
                                        <p:tgtEl>
                                          <p:spTgt spid="60"/>
                                        </p:tgtEl>
                                        <p:attrNameLst>
                                          <p:attrName>r</p:attrName>
                                        </p:attrNameLst>
                                      </p:cBhvr>
                                    </p:animRot>
                                    <p:animRot by="-240000">
                                      <p:cBhvr>
                                        <p:cTn id="51" dur="600" fill="hold">
                                          <p:stCondLst>
                                            <p:cond delay="1800"/>
                                          </p:stCondLst>
                                        </p:cTn>
                                        <p:tgtEl>
                                          <p:spTgt spid="60"/>
                                        </p:tgtEl>
                                        <p:attrNameLst>
                                          <p:attrName>r</p:attrName>
                                        </p:attrNameLst>
                                      </p:cBhvr>
                                    </p:animRot>
                                    <p:animRot by="120000">
                                      <p:cBhvr>
                                        <p:cTn id="52" dur="600" fill="hold">
                                          <p:stCondLst>
                                            <p:cond delay="2400"/>
                                          </p:stCondLst>
                                        </p:cTn>
                                        <p:tgtEl>
                                          <p:spTgt spid="60"/>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300" fill="hold">
                                          <p:stCondLst>
                                            <p:cond delay="0"/>
                                          </p:stCondLst>
                                        </p:cTn>
                                        <p:tgtEl>
                                          <p:spTgt spid="38"/>
                                        </p:tgtEl>
                                        <p:attrNameLst>
                                          <p:attrName>r</p:attrName>
                                        </p:attrNameLst>
                                      </p:cBhvr>
                                    </p:animRot>
                                    <p:animRot by="-240000">
                                      <p:cBhvr>
                                        <p:cTn id="55" dur="600" fill="hold">
                                          <p:stCondLst>
                                            <p:cond delay="600"/>
                                          </p:stCondLst>
                                        </p:cTn>
                                        <p:tgtEl>
                                          <p:spTgt spid="38"/>
                                        </p:tgtEl>
                                        <p:attrNameLst>
                                          <p:attrName>r</p:attrName>
                                        </p:attrNameLst>
                                      </p:cBhvr>
                                    </p:animRot>
                                    <p:animRot by="240000">
                                      <p:cBhvr>
                                        <p:cTn id="56" dur="600" fill="hold">
                                          <p:stCondLst>
                                            <p:cond delay="1200"/>
                                          </p:stCondLst>
                                        </p:cTn>
                                        <p:tgtEl>
                                          <p:spTgt spid="38"/>
                                        </p:tgtEl>
                                        <p:attrNameLst>
                                          <p:attrName>r</p:attrName>
                                        </p:attrNameLst>
                                      </p:cBhvr>
                                    </p:animRot>
                                    <p:animRot by="-240000">
                                      <p:cBhvr>
                                        <p:cTn id="57" dur="600" fill="hold">
                                          <p:stCondLst>
                                            <p:cond delay="1800"/>
                                          </p:stCondLst>
                                        </p:cTn>
                                        <p:tgtEl>
                                          <p:spTgt spid="38"/>
                                        </p:tgtEl>
                                        <p:attrNameLst>
                                          <p:attrName>r</p:attrName>
                                        </p:attrNameLst>
                                      </p:cBhvr>
                                    </p:animRot>
                                    <p:animRot by="120000">
                                      <p:cBhvr>
                                        <p:cTn id="58" dur="600" fill="hold">
                                          <p:stCondLst>
                                            <p:cond delay="2400"/>
                                          </p:stCondLst>
                                        </p:cTn>
                                        <p:tgtEl>
                                          <p:spTgt spid="38"/>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61"/>
                                        </p:tgtEl>
                                        <p:attrNameLst>
                                          <p:attrName>r</p:attrName>
                                        </p:attrNameLst>
                                      </p:cBhvr>
                                    </p:animRot>
                                    <p:animRot by="-240000">
                                      <p:cBhvr>
                                        <p:cTn id="61" dur="600" fill="hold">
                                          <p:stCondLst>
                                            <p:cond delay="600"/>
                                          </p:stCondLst>
                                        </p:cTn>
                                        <p:tgtEl>
                                          <p:spTgt spid="61"/>
                                        </p:tgtEl>
                                        <p:attrNameLst>
                                          <p:attrName>r</p:attrName>
                                        </p:attrNameLst>
                                      </p:cBhvr>
                                    </p:animRot>
                                    <p:animRot by="240000">
                                      <p:cBhvr>
                                        <p:cTn id="62" dur="600" fill="hold">
                                          <p:stCondLst>
                                            <p:cond delay="1200"/>
                                          </p:stCondLst>
                                        </p:cTn>
                                        <p:tgtEl>
                                          <p:spTgt spid="61"/>
                                        </p:tgtEl>
                                        <p:attrNameLst>
                                          <p:attrName>r</p:attrName>
                                        </p:attrNameLst>
                                      </p:cBhvr>
                                    </p:animRot>
                                    <p:animRot by="-240000">
                                      <p:cBhvr>
                                        <p:cTn id="63" dur="600" fill="hold">
                                          <p:stCondLst>
                                            <p:cond delay="1800"/>
                                          </p:stCondLst>
                                        </p:cTn>
                                        <p:tgtEl>
                                          <p:spTgt spid="61"/>
                                        </p:tgtEl>
                                        <p:attrNameLst>
                                          <p:attrName>r</p:attrName>
                                        </p:attrNameLst>
                                      </p:cBhvr>
                                    </p:animRot>
                                    <p:animRot by="120000">
                                      <p:cBhvr>
                                        <p:cTn id="64" dur="600" fill="hold">
                                          <p:stCondLst>
                                            <p:cond delay="2400"/>
                                          </p:stCondLst>
                                        </p:cTn>
                                        <p:tgtEl>
                                          <p:spTgt spid="61"/>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300" fill="hold">
                                          <p:stCondLst>
                                            <p:cond delay="0"/>
                                          </p:stCondLst>
                                        </p:cTn>
                                        <p:tgtEl>
                                          <p:spTgt spid="39"/>
                                        </p:tgtEl>
                                        <p:attrNameLst>
                                          <p:attrName>r</p:attrName>
                                        </p:attrNameLst>
                                      </p:cBhvr>
                                    </p:animRot>
                                    <p:animRot by="-240000">
                                      <p:cBhvr>
                                        <p:cTn id="67" dur="600" fill="hold">
                                          <p:stCondLst>
                                            <p:cond delay="600"/>
                                          </p:stCondLst>
                                        </p:cTn>
                                        <p:tgtEl>
                                          <p:spTgt spid="39"/>
                                        </p:tgtEl>
                                        <p:attrNameLst>
                                          <p:attrName>r</p:attrName>
                                        </p:attrNameLst>
                                      </p:cBhvr>
                                    </p:animRot>
                                    <p:animRot by="240000">
                                      <p:cBhvr>
                                        <p:cTn id="68" dur="600" fill="hold">
                                          <p:stCondLst>
                                            <p:cond delay="1200"/>
                                          </p:stCondLst>
                                        </p:cTn>
                                        <p:tgtEl>
                                          <p:spTgt spid="39"/>
                                        </p:tgtEl>
                                        <p:attrNameLst>
                                          <p:attrName>r</p:attrName>
                                        </p:attrNameLst>
                                      </p:cBhvr>
                                    </p:animRot>
                                    <p:animRot by="-240000">
                                      <p:cBhvr>
                                        <p:cTn id="69" dur="600" fill="hold">
                                          <p:stCondLst>
                                            <p:cond delay="1800"/>
                                          </p:stCondLst>
                                        </p:cTn>
                                        <p:tgtEl>
                                          <p:spTgt spid="39"/>
                                        </p:tgtEl>
                                        <p:attrNameLst>
                                          <p:attrName>r</p:attrName>
                                        </p:attrNameLst>
                                      </p:cBhvr>
                                    </p:animRot>
                                    <p:animRot by="120000">
                                      <p:cBhvr>
                                        <p:cTn id="70" dur="600" fill="hold">
                                          <p:stCondLst>
                                            <p:cond delay="2400"/>
                                          </p:stCondLst>
                                        </p:cTn>
                                        <p:tgtEl>
                                          <p:spTgt spid="39"/>
                                        </p:tgtEl>
                                        <p:attrNameLst>
                                          <p:attrName>r</p:attrName>
                                        </p:attrNameLst>
                                      </p:cBhvr>
                                    </p:animRot>
                                  </p:childTnLst>
                                </p:cTn>
                              </p:par>
                              <p:par>
                                <p:cTn id="71" presetID="32" presetClass="emph" presetSubtype="0" repeatCount="indefinite" fill="hold" nodeType="withEffect">
                                  <p:stCondLst>
                                    <p:cond delay="0"/>
                                  </p:stCondLst>
                                  <p:childTnLst>
                                    <p:animRot by="120000">
                                      <p:cBhvr>
                                        <p:cTn id="72" dur="300" fill="hold">
                                          <p:stCondLst>
                                            <p:cond delay="0"/>
                                          </p:stCondLst>
                                        </p:cTn>
                                        <p:tgtEl>
                                          <p:spTgt spid="40"/>
                                        </p:tgtEl>
                                        <p:attrNameLst>
                                          <p:attrName>r</p:attrName>
                                        </p:attrNameLst>
                                      </p:cBhvr>
                                    </p:animRot>
                                    <p:animRot by="-240000">
                                      <p:cBhvr>
                                        <p:cTn id="73" dur="600" fill="hold">
                                          <p:stCondLst>
                                            <p:cond delay="600"/>
                                          </p:stCondLst>
                                        </p:cTn>
                                        <p:tgtEl>
                                          <p:spTgt spid="40"/>
                                        </p:tgtEl>
                                        <p:attrNameLst>
                                          <p:attrName>r</p:attrName>
                                        </p:attrNameLst>
                                      </p:cBhvr>
                                    </p:animRot>
                                    <p:animRot by="240000">
                                      <p:cBhvr>
                                        <p:cTn id="74" dur="600" fill="hold">
                                          <p:stCondLst>
                                            <p:cond delay="1200"/>
                                          </p:stCondLst>
                                        </p:cTn>
                                        <p:tgtEl>
                                          <p:spTgt spid="40"/>
                                        </p:tgtEl>
                                        <p:attrNameLst>
                                          <p:attrName>r</p:attrName>
                                        </p:attrNameLst>
                                      </p:cBhvr>
                                    </p:animRot>
                                    <p:animRot by="-240000">
                                      <p:cBhvr>
                                        <p:cTn id="75" dur="600" fill="hold">
                                          <p:stCondLst>
                                            <p:cond delay="1800"/>
                                          </p:stCondLst>
                                        </p:cTn>
                                        <p:tgtEl>
                                          <p:spTgt spid="40"/>
                                        </p:tgtEl>
                                        <p:attrNameLst>
                                          <p:attrName>r</p:attrName>
                                        </p:attrNameLst>
                                      </p:cBhvr>
                                    </p:animRot>
                                    <p:animRot by="120000">
                                      <p:cBhvr>
                                        <p:cTn id="76" dur="600" fill="hold">
                                          <p:stCondLst>
                                            <p:cond delay="2400"/>
                                          </p:stCondLst>
                                        </p:cTn>
                                        <p:tgtEl>
                                          <p:spTgt spid="40"/>
                                        </p:tgtEl>
                                        <p:attrNameLst>
                                          <p:attrName>r</p:attrName>
                                        </p:attrNameLst>
                                      </p:cBhvr>
                                    </p:animRot>
                                  </p:childTnLst>
                                </p:cTn>
                              </p:par>
                              <p:par>
                                <p:cTn id="77" presetID="32" presetClass="emph" presetSubtype="0" repeatCount="indefinite" fill="hold" nodeType="withEffect">
                                  <p:stCondLst>
                                    <p:cond delay="0"/>
                                  </p:stCondLst>
                                  <p:childTnLst>
                                    <p:animRot by="120000">
                                      <p:cBhvr>
                                        <p:cTn id="78" dur="300" fill="hold">
                                          <p:stCondLst>
                                            <p:cond delay="0"/>
                                          </p:stCondLst>
                                        </p:cTn>
                                        <p:tgtEl>
                                          <p:spTgt spid="41"/>
                                        </p:tgtEl>
                                        <p:attrNameLst>
                                          <p:attrName>r</p:attrName>
                                        </p:attrNameLst>
                                      </p:cBhvr>
                                    </p:animRot>
                                    <p:animRot by="-240000">
                                      <p:cBhvr>
                                        <p:cTn id="79" dur="600" fill="hold">
                                          <p:stCondLst>
                                            <p:cond delay="600"/>
                                          </p:stCondLst>
                                        </p:cTn>
                                        <p:tgtEl>
                                          <p:spTgt spid="41"/>
                                        </p:tgtEl>
                                        <p:attrNameLst>
                                          <p:attrName>r</p:attrName>
                                        </p:attrNameLst>
                                      </p:cBhvr>
                                    </p:animRot>
                                    <p:animRot by="240000">
                                      <p:cBhvr>
                                        <p:cTn id="80" dur="600" fill="hold">
                                          <p:stCondLst>
                                            <p:cond delay="1200"/>
                                          </p:stCondLst>
                                        </p:cTn>
                                        <p:tgtEl>
                                          <p:spTgt spid="41"/>
                                        </p:tgtEl>
                                        <p:attrNameLst>
                                          <p:attrName>r</p:attrName>
                                        </p:attrNameLst>
                                      </p:cBhvr>
                                    </p:animRot>
                                    <p:animRot by="-240000">
                                      <p:cBhvr>
                                        <p:cTn id="81" dur="600" fill="hold">
                                          <p:stCondLst>
                                            <p:cond delay="1800"/>
                                          </p:stCondLst>
                                        </p:cTn>
                                        <p:tgtEl>
                                          <p:spTgt spid="41"/>
                                        </p:tgtEl>
                                        <p:attrNameLst>
                                          <p:attrName>r</p:attrName>
                                        </p:attrNameLst>
                                      </p:cBhvr>
                                    </p:animRot>
                                    <p:animRot by="120000">
                                      <p:cBhvr>
                                        <p:cTn id="82" dur="600" fill="hold">
                                          <p:stCondLst>
                                            <p:cond delay="2400"/>
                                          </p:stCondLst>
                                        </p:cTn>
                                        <p:tgtEl>
                                          <p:spTgt spid="41"/>
                                        </p:tgtEl>
                                        <p:attrNameLst>
                                          <p:attrName>r</p:attrName>
                                        </p:attrNameLst>
                                      </p:cBhvr>
                                    </p:animRot>
                                  </p:childTnLst>
                                </p:cTn>
                              </p:par>
                            </p:childTnLst>
                          </p:cTn>
                        </p:par>
                        <p:par>
                          <p:cTn id="83" fill="hold">
                            <p:stCondLst>
                              <p:cond delay="3000"/>
                            </p:stCondLst>
                            <p:childTnLst>
                              <p:par>
                                <p:cTn id="84" presetID="14" presetClass="entr" presetSubtype="10" fill="hold" nodeType="after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randombar(horizontal)">
                                      <p:cBhvr>
                                        <p:cTn id="86" dur="500"/>
                                        <p:tgtEl>
                                          <p:spTgt spid="13"/>
                                        </p:tgtEl>
                                      </p:cBhvr>
                                    </p:animEffect>
                                  </p:childTnLst>
                                </p:cTn>
                              </p:par>
                            </p:childTnLst>
                          </p:cTn>
                        </p:par>
                        <p:par>
                          <p:cTn id="87" fill="hold">
                            <p:stCondLst>
                              <p:cond delay="3500"/>
                            </p:stCondLst>
                            <p:childTnLst>
                              <p:par>
                                <p:cTn id="88" presetID="26" presetClass="entr" presetSubtype="0" fill="hold" nodeType="afterEffect">
                                  <p:stCondLst>
                                    <p:cond delay="0"/>
                                  </p:stCondLst>
                                  <p:childTnLst>
                                    <p:set>
                                      <p:cBhvr>
                                        <p:cTn id="89" dur="1" fill="hold">
                                          <p:stCondLst>
                                            <p:cond delay="0"/>
                                          </p:stCondLst>
                                        </p:cTn>
                                        <p:tgtEl>
                                          <p:spTgt spid="32"/>
                                        </p:tgtEl>
                                        <p:attrNameLst>
                                          <p:attrName>style.visibility</p:attrName>
                                        </p:attrNameLst>
                                      </p:cBhvr>
                                      <p:to>
                                        <p:strVal val="visible"/>
                                      </p:to>
                                    </p:set>
                                    <p:animEffect transition="in" filter="wipe(down)">
                                      <p:cBhvr>
                                        <p:cTn id="90" dur="580">
                                          <p:stCondLst>
                                            <p:cond delay="0"/>
                                          </p:stCondLst>
                                        </p:cTn>
                                        <p:tgtEl>
                                          <p:spTgt spid="32"/>
                                        </p:tgtEl>
                                      </p:cBhvr>
                                    </p:animEffect>
                                    <p:anim calcmode="lin" valueType="num">
                                      <p:cBhvr>
                                        <p:cTn id="91"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92"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93"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94"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95"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96" dur="26">
                                          <p:stCondLst>
                                            <p:cond delay="650"/>
                                          </p:stCondLst>
                                        </p:cTn>
                                        <p:tgtEl>
                                          <p:spTgt spid="32"/>
                                        </p:tgtEl>
                                      </p:cBhvr>
                                      <p:to x="100000" y="60000"/>
                                    </p:animScale>
                                    <p:animScale>
                                      <p:cBhvr>
                                        <p:cTn id="97" dur="166" decel="50000">
                                          <p:stCondLst>
                                            <p:cond delay="676"/>
                                          </p:stCondLst>
                                        </p:cTn>
                                        <p:tgtEl>
                                          <p:spTgt spid="32"/>
                                        </p:tgtEl>
                                      </p:cBhvr>
                                      <p:to x="100000" y="100000"/>
                                    </p:animScale>
                                    <p:animScale>
                                      <p:cBhvr>
                                        <p:cTn id="98" dur="26">
                                          <p:stCondLst>
                                            <p:cond delay="1312"/>
                                          </p:stCondLst>
                                        </p:cTn>
                                        <p:tgtEl>
                                          <p:spTgt spid="32"/>
                                        </p:tgtEl>
                                      </p:cBhvr>
                                      <p:to x="100000" y="80000"/>
                                    </p:animScale>
                                    <p:animScale>
                                      <p:cBhvr>
                                        <p:cTn id="99" dur="166" decel="50000">
                                          <p:stCondLst>
                                            <p:cond delay="1338"/>
                                          </p:stCondLst>
                                        </p:cTn>
                                        <p:tgtEl>
                                          <p:spTgt spid="32"/>
                                        </p:tgtEl>
                                      </p:cBhvr>
                                      <p:to x="100000" y="100000"/>
                                    </p:animScale>
                                    <p:animScale>
                                      <p:cBhvr>
                                        <p:cTn id="100" dur="26">
                                          <p:stCondLst>
                                            <p:cond delay="1642"/>
                                          </p:stCondLst>
                                        </p:cTn>
                                        <p:tgtEl>
                                          <p:spTgt spid="32"/>
                                        </p:tgtEl>
                                      </p:cBhvr>
                                      <p:to x="100000" y="90000"/>
                                    </p:animScale>
                                    <p:animScale>
                                      <p:cBhvr>
                                        <p:cTn id="101" dur="166" decel="50000">
                                          <p:stCondLst>
                                            <p:cond delay="1668"/>
                                          </p:stCondLst>
                                        </p:cTn>
                                        <p:tgtEl>
                                          <p:spTgt spid="32"/>
                                        </p:tgtEl>
                                      </p:cBhvr>
                                      <p:to x="100000" y="100000"/>
                                    </p:animScale>
                                    <p:animScale>
                                      <p:cBhvr>
                                        <p:cTn id="102" dur="26">
                                          <p:stCondLst>
                                            <p:cond delay="1808"/>
                                          </p:stCondLst>
                                        </p:cTn>
                                        <p:tgtEl>
                                          <p:spTgt spid="32"/>
                                        </p:tgtEl>
                                      </p:cBhvr>
                                      <p:to x="100000" y="95000"/>
                                    </p:animScale>
                                    <p:animScale>
                                      <p:cBhvr>
                                        <p:cTn id="103" dur="166" decel="50000">
                                          <p:stCondLst>
                                            <p:cond delay="1834"/>
                                          </p:stCondLst>
                                        </p:cTn>
                                        <p:tgtEl>
                                          <p:spTgt spid="3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DDE"/>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5E6E3818-EF6E-4D3C-B4AB-2D960915C877}"/>
              </a:ext>
            </a:extLst>
          </p:cNvPr>
          <p:cNvSpPr/>
          <p:nvPr/>
        </p:nvSpPr>
        <p:spPr>
          <a:xfrm>
            <a:off x="-1057197" y="4165594"/>
            <a:ext cx="14306394" cy="4019544"/>
          </a:xfrm>
          <a:custGeom>
            <a:avLst/>
            <a:gdLst>
              <a:gd name="connsiteX0" fmla="*/ 114741 w 14353746"/>
              <a:gd name="connsiteY0" fmla="*/ 622306 h 4019544"/>
              <a:gd name="connsiteX1" fmla="*/ 724341 w 14353746"/>
              <a:gd name="connsiteY1" fmla="*/ 6 h 4019544"/>
              <a:gd name="connsiteX2" fmla="*/ 2159441 w 14353746"/>
              <a:gd name="connsiteY2" fmla="*/ 609606 h 4019544"/>
              <a:gd name="connsiteX3" fmla="*/ 4077141 w 14353746"/>
              <a:gd name="connsiteY3" fmla="*/ 393706 h 4019544"/>
              <a:gd name="connsiteX4" fmla="*/ 6413941 w 14353746"/>
              <a:gd name="connsiteY4" fmla="*/ 927106 h 4019544"/>
              <a:gd name="connsiteX5" fmla="*/ 9207941 w 14353746"/>
              <a:gd name="connsiteY5" fmla="*/ 114306 h 4019544"/>
              <a:gd name="connsiteX6" fmla="*/ 11582841 w 14353746"/>
              <a:gd name="connsiteY6" fmla="*/ 469906 h 4019544"/>
              <a:gd name="connsiteX7" fmla="*/ 12662341 w 14353746"/>
              <a:gd name="connsiteY7" fmla="*/ 901706 h 4019544"/>
              <a:gd name="connsiteX8" fmla="*/ 13995841 w 14353746"/>
              <a:gd name="connsiteY8" fmla="*/ 393706 h 4019544"/>
              <a:gd name="connsiteX9" fmla="*/ 13983141 w 14353746"/>
              <a:gd name="connsiteY9" fmla="*/ 2832106 h 4019544"/>
              <a:gd name="connsiteX10" fmla="*/ 9792141 w 14353746"/>
              <a:gd name="connsiteY10" fmla="*/ 3962406 h 4019544"/>
              <a:gd name="connsiteX11" fmla="*/ 952941 w 14353746"/>
              <a:gd name="connsiteY11" fmla="*/ 3505206 h 4019544"/>
              <a:gd name="connsiteX12" fmla="*/ 152841 w 14353746"/>
              <a:gd name="connsiteY12" fmla="*/ 584206 h 4019544"/>
              <a:gd name="connsiteX13" fmla="*/ 114741 w 14353746"/>
              <a:gd name="connsiteY13" fmla="*/ 622306 h 4019544"/>
              <a:gd name="connsiteX0" fmla="*/ 301655 w 14362860"/>
              <a:gd name="connsiteY0" fmla="*/ 622306 h 4019544"/>
              <a:gd name="connsiteX1" fmla="*/ 733455 w 14362860"/>
              <a:gd name="connsiteY1" fmla="*/ 6 h 4019544"/>
              <a:gd name="connsiteX2" fmla="*/ 2168555 w 14362860"/>
              <a:gd name="connsiteY2" fmla="*/ 609606 h 4019544"/>
              <a:gd name="connsiteX3" fmla="*/ 4086255 w 14362860"/>
              <a:gd name="connsiteY3" fmla="*/ 393706 h 4019544"/>
              <a:gd name="connsiteX4" fmla="*/ 6423055 w 14362860"/>
              <a:gd name="connsiteY4" fmla="*/ 927106 h 4019544"/>
              <a:gd name="connsiteX5" fmla="*/ 9217055 w 14362860"/>
              <a:gd name="connsiteY5" fmla="*/ 114306 h 4019544"/>
              <a:gd name="connsiteX6" fmla="*/ 11591955 w 14362860"/>
              <a:gd name="connsiteY6" fmla="*/ 469906 h 4019544"/>
              <a:gd name="connsiteX7" fmla="*/ 12671455 w 14362860"/>
              <a:gd name="connsiteY7" fmla="*/ 901706 h 4019544"/>
              <a:gd name="connsiteX8" fmla="*/ 14004955 w 14362860"/>
              <a:gd name="connsiteY8" fmla="*/ 393706 h 4019544"/>
              <a:gd name="connsiteX9" fmla="*/ 13992255 w 14362860"/>
              <a:gd name="connsiteY9" fmla="*/ 2832106 h 4019544"/>
              <a:gd name="connsiteX10" fmla="*/ 9801255 w 14362860"/>
              <a:gd name="connsiteY10" fmla="*/ 3962406 h 4019544"/>
              <a:gd name="connsiteX11" fmla="*/ 962055 w 14362860"/>
              <a:gd name="connsiteY11" fmla="*/ 3505206 h 4019544"/>
              <a:gd name="connsiteX12" fmla="*/ 161955 w 14362860"/>
              <a:gd name="connsiteY12" fmla="*/ 584206 h 4019544"/>
              <a:gd name="connsiteX13" fmla="*/ 301655 w 14362860"/>
              <a:gd name="connsiteY13" fmla="*/ 622306 h 4019544"/>
              <a:gd name="connsiteX0" fmla="*/ 307688 w 14368893"/>
              <a:gd name="connsiteY0" fmla="*/ 622306 h 4019544"/>
              <a:gd name="connsiteX1" fmla="*/ 739488 w 14368893"/>
              <a:gd name="connsiteY1" fmla="*/ 6 h 4019544"/>
              <a:gd name="connsiteX2" fmla="*/ 2174588 w 14368893"/>
              <a:gd name="connsiteY2" fmla="*/ 609606 h 4019544"/>
              <a:gd name="connsiteX3" fmla="*/ 4092288 w 14368893"/>
              <a:gd name="connsiteY3" fmla="*/ 393706 h 4019544"/>
              <a:gd name="connsiteX4" fmla="*/ 6429088 w 14368893"/>
              <a:gd name="connsiteY4" fmla="*/ 927106 h 4019544"/>
              <a:gd name="connsiteX5" fmla="*/ 9223088 w 14368893"/>
              <a:gd name="connsiteY5" fmla="*/ 114306 h 4019544"/>
              <a:gd name="connsiteX6" fmla="*/ 11597988 w 14368893"/>
              <a:gd name="connsiteY6" fmla="*/ 469906 h 4019544"/>
              <a:gd name="connsiteX7" fmla="*/ 12677488 w 14368893"/>
              <a:gd name="connsiteY7" fmla="*/ 901706 h 4019544"/>
              <a:gd name="connsiteX8" fmla="*/ 14010988 w 14368893"/>
              <a:gd name="connsiteY8" fmla="*/ 393706 h 4019544"/>
              <a:gd name="connsiteX9" fmla="*/ 13998288 w 14368893"/>
              <a:gd name="connsiteY9" fmla="*/ 2832106 h 4019544"/>
              <a:gd name="connsiteX10" fmla="*/ 9807288 w 14368893"/>
              <a:gd name="connsiteY10" fmla="*/ 3962406 h 4019544"/>
              <a:gd name="connsiteX11" fmla="*/ 968088 w 14368893"/>
              <a:gd name="connsiteY11" fmla="*/ 3505206 h 4019544"/>
              <a:gd name="connsiteX12" fmla="*/ 155288 w 14368893"/>
              <a:gd name="connsiteY12" fmla="*/ 698506 h 4019544"/>
              <a:gd name="connsiteX13" fmla="*/ 307688 w 14368893"/>
              <a:gd name="connsiteY13" fmla="*/ 622306 h 4019544"/>
              <a:gd name="connsiteX0" fmla="*/ 278253 w 14339458"/>
              <a:gd name="connsiteY0" fmla="*/ 622306 h 4019544"/>
              <a:gd name="connsiteX1" fmla="*/ 710053 w 14339458"/>
              <a:gd name="connsiteY1" fmla="*/ 6 h 4019544"/>
              <a:gd name="connsiteX2" fmla="*/ 2145153 w 14339458"/>
              <a:gd name="connsiteY2" fmla="*/ 609606 h 4019544"/>
              <a:gd name="connsiteX3" fmla="*/ 4062853 w 14339458"/>
              <a:gd name="connsiteY3" fmla="*/ 393706 h 4019544"/>
              <a:gd name="connsiteX4" fmla="*/ 6399653 w 14339458"/>
              <a:gd name="connsiteY4" fmla="*/ 927106 h 4019544"/>
              <a:gd name="connsiteX5" fmla="*/ 9193653 w 14339458"/>
              <a:gd name="connsiteY5" fmla="*/ 114306 h 4019544"/>
              <a:gd name="connsiteX6" fmla="*/ 11568553 w 14339458"/>
              <a:gd name="connsiteY6" fmla="*/ 469906 h 4019544"/>
              <a:gd name="connsiteX7" fmla="*/ 12648053 w 14339458"/>
              <a:gd name="connsiteY7" fmla="*/ 901706 h 4019544"/>
              <a:gd name="connsiteX8" fmla="*/ 13981553 w 14339458"/>
              <a:gd name="connsiteY8" fmla="*/ 393706 h 4019544"/>
              <a:gd name="connsiteX9" fmla="*/ 13968853 w 14339458"/>
              <a:gd name="connsiteY9" fmla="*/ 2832106 h 4019544"/>
              <a:gd name="connsiteX10" fmla="*/ 9777853 w 14339458"/>
              <a:gd name="connsiteY10" fmla="*/ 3962406 h 4019544"/>
              <a:gd name="connsiteX11" fmla="*/ 938653 w 14339458"/>
              <a:gd name="connsiteY11" fmla="*/ 3505206 h 4019544"/>
              <a:gd name="connsiteX12" fmla="*/ 189353 w 14339458"/>
              <a:gd name="connsiteY12" fmla="*/ 1079506 h 4019544"/>
              <a:gd name="connsiteX13" fmla="*/ 278253 w 14339458"/>
              <a:gd name="connsiteY13" fmla="*/ 622306 h 4019544"/>
              <a:gd name="connsiteX0" fmla="*/ 245189 w 14306394"/>
              <a:gd name="connsiteY0" fmla="*/ 622306 h 4019544"/>
              <a:gd name="connsiteX1" fmla="*/ 676989 w 14306394"/>
              <a:gd name="connsiteY1" fmla="*/ 6 h 4019544"/>
              <a:gd name="connsiteX2" fmla="*/ 2112089 w 14306394"/>
              <a:gd name="connsiteY2" fmla="*/ 609606 h 4019544"/>
              <a:gd name="connsiteX3" fmla="*/ 4029789 w 14306394"/>
              <a:gd name="connsiteY3" fmla="*/ 393706 h 4019544"/>
              <a:gd name="connsiteX4" fmla="*/ 6366589 w 14306394"/>
              <a:gd name="connsiteY4" fmla="*/ 927106 h 4019544"/>
              <a:gd name="connsiteX5" fmla="*/ 9160589 w 14306394"/>
              <a:gd name="connsiteY5" fmla="*/ 114306 h 4019544"/>
              <a:gd name="connsiteX6" fmla="*/ 11535489 w 14306394"/>
              <a:gd name="connsiteY6" fmla="*/ 469906 h 4019544"/>
              <a:gd name="connsiteX7" fmla="*/ 12614989 w 14306394"/>
              <a:gd name="connsiteY7" fmla="*/ 901706 h 4019544"/>
              <a:gd name="connsiteX8" fmla="*/ 13948489 w 14306394"/>
              <a:gd name="connsiteY8" fmla="*/ 393706 h 4019544"/>
              <a:gd name="connsiteX9" fmla="*/ 13935789 w 14306394"/>
              <a:gd name="connsiteY9" fmla="*/ 2832106 h 4019544"/>
              <a:gd name="connsiteX10" fmla="*/ 9744789 w 14306394"/>
              <a:gd name="connsiteY10" fmla="*/ 3962406 h 4019544"/>
              <a:gd name="connsiteX11" fmla="*/ 905589 w 14306394"/>
              <a:gd name="connsiteY11" fmla="*/ 3505206 h 4019544"/>
              <a:gd name="connsiteX12" fmla="*/ 232489 w 14306394"/>
              <a:gd name="connsiteY12" fmla="*/ 1257306 h 4019544"/>
              <a:gd name="connsiteX13" fmla="*/ 245189 w 14306394"/>
              <a:gd name="connsiteY13" fmla="*/ 622306 h 401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06394" h="4019544">
                <a:moveTo>
                  <a:pt x="245189" y="622306"/>
                </a:moveTo>
                <a:cubicBezTo>
                  <a:pt x="319272" y="412756"/>
                  <a:pt x="365839" y="2123"/>
                  <a:pt x="676989" y="6"/>
                </a:cubicBezTo>
                <a:cubicBezTo>
                  <a:pt x="988139" y="-2111"/>
                  <a:pt x="1553289" y="543989"/>
                  <a:pt x="2112089" y="609606"/>
                </a:cubicBezTo>
                <a:cubicBezTo>
                  <a:pt x="2670889" y="675223"/>
                  <a:pt x="3320706" y="340789"/>
                  <a:pt x="4029789" y="393706"/>
                </a:cubicBezTo>
                <a:cubicBezTo>
                  <a:pt x="4738872" y="446623"/>
                  <a:pt x="5511456" y="973673"/>
                  <a:pt x="6366589" y="927106"/>
                </a:cubicBezTo>
                <a:cubicBezTo>
                  <a:pt x="7221722" y="880539"/>
                  <a:pt x="8299106" y="190506"/>
                  <a:pt x="9160589" y="114306"/>
                </a:cubicBezTo>
                <a:cubicBezTo>
                  <a:pt x="10022072" y="38106"/>
                  <a:pt x="10959756" y="338673"/>
                  <a:pt x="11535489" y="469906"/>
                </a:cubicBezTo>
                <a:cubicBezTo>
                  <a:pt x="12111222" y="601139"/>
                  <a:pt x="12212822" y="914406"/>
                  <a:pt x="12614989" y="901706"/>
                </a:cubicBezTo>
                <a:cubicBezTo>
                  <a:pt x="13017156" y="889006"/>
                  <a:pt x="13728356" y="71973"/>
                  <a:pt x="13948489" y="393706"/>
                </a:cubicBezTo>
                <a:cubicBezTo>
                  <a:pt x="14168622" y="715439"/>
                  <a:pt x="14636406" y="2237323"/>
                  <a:pt x="13935789" y="2832106"/>
                </a:cubicBezTo>
                <a:cubicBezTo>
                  <a:pt x="13235172" y="3426889"/>
                  <a:pt x="11916489" y="3850223"/>
                  <a:pt x="9744789" y="3962406"/>
                </a:cubicBezTo>
                <a:cubicBezTo>
                  <a:pt x="7573089" y="4074589"/>
                  <a:pt x="2512139" y="4068239"/>
                  <a:pt x="905589" y="3505206"/>
                </a:cubicBezTo>
                <a:cubicBezTo>
                  <a:pt x="-700961" y="2942173"/>
                  <a:pt x="342556" y="1737789"/>
                  <a:pt x="232489" y="1257306"/>
                </a:cubicBezTo>
                <a:cubicBezTo>
                  <a:pt x="122422" y="776823"/>
                  <a:pt x="171106" y="831856"/>
                  <a:pt x="245189" y="622306"/>
                </a:cubicBezTo>
                <a:close/>
              </a:path>
            </a:pathLst>
          </a:custGeom>
          <a:solidFill>
            <a:srgbClr val="ADE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Icon&#10;&#10;Description automatically generated">
            <a:extLst>
              <a:ext uri="{FF2B5EF4-FFF2-40B4-BE49-F238E27FC236}">
                <a16:creationId xmlns:a16="http://schemas.microsoft.com/office/drawing/2014/main" id="{EDDFA575-3438-4ACB-BE82-841868F01F34}"/>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107180" y="875806"/>
            <a:ext cx="1816600" cy="1816600"/>
          </a:xfrm>
          <a:prstGeom prst="rect">
            <a:avLst/>
          </a:prstGeom>
        </p:spPr>
      </p:pic>
      <p:grpSp>
        <p:nvGrpSpPr>
          <p:cNvPr id="8" name="Group 7">
            <a:extLst>
              <a:ext uri="{FF2B5EF4-FFF2-40B4-BE49-F238E27FC236}">
                <a16:creationId xmlns:a16="http://schemas.microsoft.com/office/drawing/2014/main" id="{568ECCF0-39E0-4F63-9EE2-BC05A693A96E}"/>
              </a:ext>
            </a:extLst>
          </p:cNvPr>
          <p:cNvGrpSpPr/>
          <p:nvPr/>
        </p:nvGrpSpPr>
        <p:grpSpPr>
          <a:xfrm>
            <a:off x="6849946" y="190727"/>
            <a:ext cx="1661464" cy="1602757"/>
            <a:chOff x="5917386" y="2830995"/>
            <a:chExt cx="2211183" cy="2193885"/>
          </a:xfrm>
        </p:grpSpPr>
        <p:sp>
          <p:nvSpPr>
            <p:cNvPr id="12" name="Rectangle: Rounded Corners 11">
              <a:extLst>
                <a:ext uri="{FF2B5EF4-FFF2-40B4-BE49-F238E27FC236}">
                  <a16:creationId xmlns:a16="http://schemas.microsoft.com/office/drawing/2014/main" id="{6F412523-3860-479E-A522-A2EFC05A418B}"/>
                </a:ext>
              </a:extLst>
            </p:cNvPr>
            <p:cNvSpPr/>
            <p:nvPr/>
          </p:nvSpPr>
          <p:spPr>
            <a:xfrm>
              <a:off x="5917386" y="2830995"/>
              <a:ext cx="2211183" cy="2193885"/>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0D86DD61-C005-4D3E-8D4C-0D168FA4ECC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21637" t="48445" r="64775" b="43661"/>
            <a:stretch/>
          </p:blipFill>
          <p:spPr>
            <a:xfrm>
              <a:off x="6196386" y="2953863"/>
              <a:ext cx="1508990" cy="1948150"/>
            </a:xfrm>
            <a:prstGeom prst="roundRect">
              <a:avLst/>
            </a:prstGeom>
            <a:ln>
              <a:solidFill>
                <a:schemeClr val="bg1"/>
              </a:solidFill>
            </a:ln>
          </p:spPr>
        </p:pic>
      </p:grpSp>
      <p:grpSp>
        <p:nvGrpSpPr>
          <p:cNvPr id="14" name="Group 13">
            <a:extLst>
              <a:ext uri="{FF2B5EF4-FFF2-40B4-BE49-F238E27FC236}">
                <a16:creationId xmlns:a16="http://schemas.microsoft.com/office/drawing/2014/main" id="{90D80E93-E8AE-416A-BAD6-73D7DDDA20B1}"/>
              </a:ext>
            </a:extLst>
          </p:cNvPr>
          <p:cNvGrpSpPr/>
          <p:nvPr/>
        </p:nvGrpSpPr>
        <p:grpSpPr>
          <a:xfrm>
            <a:off x="3891065" y="223351"/>
            <a:ext cx="1661464" cy="1602757"/>
            <a:chOff x="3337690" y="2103844"/>
            <a:chExt cx="2211183" cy="2193885"/>
          </a:xfrm>
        </p:grpSpPr>
        <p:sp>
          <p:nvSpPr>
            <p:cNvPr id="15" name="Rectangle: Rounded Corners 14">
              <a:extLst>
                <a:ext uri="{FF2B5EF4-FFF2-40B4-BE49-F238E27FC236}">
                  <a16:creationId xmlns:a16="http://schemas.microsoft.com/office/drawing/2014/main" id="{FB7C27D5-68CB-4564-A0A9-AA587294AD47}"/>
                </a:ext>
              </a:extLst>
            </p:cNvPr>
            <p:cNvSpPr/>
            <p:nvPr/>
          </p:nvSpPr>
          <p:spPr>
            <a:xfrm>
              <a:off x="3337690" y="2103844"/>
              <a:ext cx="2211183" cy="2193885"/>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8DFAFD94-2847-44DD-9483-FB374DB08AB1}"/>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6008" t="45715" r="80404" b="46392"/>
            <a:stretch/>
          </p:blipFill>
          <p:spPr>
            <a:xfrm>
              <a:off x="3692035" y="2293782"/>
              <a:ext cx="1508990" cy="1948149"/>
            </a:xfrm>
            <a:prstGeom prst="roundRect">
              <a:avLst/>
            </a:prstGeom>
            <a:ln>
              <a:solidFill>
                <a:schemeClr val="bg1"/>
              </a:solidFill>
            </a:ln>
          </p:spPr>
        </p:pic>
      </p:grpSp>
      <p:grpSp>
        <p:nvGrpSpPr>
          <p:cNvPr id="17" name="Group 16">
            <a:extLst>
              <a:ext uri="{FF2B5EF4-FFF2-40B4-BE49-F238E27FC236}">
                <a16:creationId xmlns:a16="http://schemas.microsoft.com/office/drawing/2014/main" id="{BBEE1C5F-E532-4B9B-BB3C-B862949B57B4}"/>
              </a:ext>
            </a:extLst>
          </p:cNvPr>
          <p:cNvGrpSpPr/>
          <p:nvPr/>
        </p:nvGrpSpPr>
        <p:grpSpPr>
          <a:xfrm>
            <a:off x="9764013" y="224502"/>
            <a:ext cx="1661464" cy="1602757"/>
            <a:chOff x="8769556" y="3012206"/>
            <a:chExt cx="2211183" cy="2193885"/>
          </a:xfrm>
        </p:grpSpPr>
        <p:sp>
          <p:nvSpPr>
            <p:cNvPr id="18" name="Rectangle: Rounded Corners 17">
              <a:extLst>
                <a:ext uri="{FF2B5EF4-FFF2-40B4-BE49-F238E27FC236}">
                  <a16:creationId xmlns:a16="http://schemas.microsoft.com/office/drawing/2014/main" id="{782E8C87-A005-4509-B373-A0EDEAAFD823}"/>
                </a:ext>
              </a:extLst>
            </p:cNvPr>
            <p:cNvSpPr/>
            <p:nvPr/>
          </p:nvSpPr>
          <p:spPr>
            <a:xfrm>
              <a:off x="8769556" y="3012206"/>
              <a:ext cx="2211183" cy="2193885"/>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CA69005E-E768-4F1A-92F9-ED47BABB800B}"/>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34246" t="45908" r="50785" b="47165"/>
            <a:stretch/>
          </p:blipFill>
          <p:spPr>
            <a:xfrm>
              <a:off x="8987273" y="3254465"/>
              <a:ext cx="1662423" cy="1709368"/>
            </a:xfrm>
            <a:prstGeom prst="roundRect">
              <a:avLst/>
            </a:prstGeom>
            <a:ln>
              <a:solidFill>
                <a:schemeClr val="bg1"/>
              </a:solidFill>
            </a:ln>
          </p:spPr>
        </p:pic>
      </p:grpSp>
      <p:sp>
        <p:nvSpPr>
          <p:cNvPr id="20" name="Rectangle: Rounded Corners 19">
            <a:extLst>
              <a:ext uri="{FF2B5EF4-FFF2-40B4-BE49-F238E27FC236}">
                <a16:creationId xmlns:a16="http://schemas.microsoft.com/office/drawing/2014/main" id="{F03EC22E-C940-4F1D-B9F6-8EB7749D5F9C}"/>
              </a:ext>
            </a:extLst>
          </p:cNvPr>
          <p:cNvSpPr/>
          <p:nvPr/>
        </p:nvSpPr>
        <p:spPr>
          <a:xfrm>
            <a:off x="3637458" y="1929026"/>
            <a:ext cx="2309841" cy="860356"/>
          </a:xfrm>
          <a:prstGeom prst="roundRect">
            <a:avLst/>
          </a:prstGeom>
          <a:solidFill>
            <a:schemeClr val="bg1"/>
          </a:solid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a:ln>
                  <a:noFill/>
                </a:ln>
                <a:solidFill>
                  <a:prstClr val="black"/>
                </a:solidFill>
                <a:effectLst/>
                <a:uLnTx/>
                <a:uFillTx/>
                <a:latin typeface="Calibri" panose="020F0502020204030204"/>
                <a:ea typeface="+mn-ea"/>
                <a:cs typeface="+mn-cs"/>
              </a:rPr>
              <a:t>tròn - méo</a:t>
            </a:r>
          </a:p>
        </p:txBody>
      </p:sp>
      <p:sp>
        <p:nvSpPr>
          <p:cNvPr id="21" name="Rectangle: Rounded Corners 20">
            <a:extLst>
              <a:ext uri="{FF2B5EF4-FFF2-40B4-BE49-F238E27FC236}">
                <a16:creationId xmlns:a16="http://schemas.microsoft.com/office/drawing/2014/main" id="{C3731C2A-8A0F-4060-A829-1D25545349FE}"/>
              </a:ext>
            </a:extLst>
          </p:cNvPr>
          <p:cNvSpPr/>
          <p:nvPr/>
        </p:nvSpPr>
        <p:spPr>
          <a:xfrm>
            <a:off x="6557822" y="1902630"/>
            <a:ext cx="2355510" cy="860356"/>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a:ln>
                  <a:noFill/>
                </a:ln>
                <a:solidFill>
                  <a:prstClr val="black"/>
                </a:solidFill>
                <a:effectLst/>
                <a:uLnTx/>
                <a:uFillTx/>
                <a:latin typeface="Calibri" panose="020F0502020204030204"/>
                <a:ea typeface="+mn-ea"/>
                <a:cs typeface="+mn-cs"/>
              </a:rPr>
              <a:t>mập - ốm</a:t>
            </a:r>
          </a:p>
        </p:txBody>
      </p:sp>
      <p:sp>
        <p:nvSpPr>
          <p:cNvPr id="22" name="Rectangle: Rounded Corners 21">
            <a:extLst>
              <a:ext uri="{FF2B5EF4-FFF2-40B4-BE49-F238E27FC236}">
                <a16:creationId xmlns:a16="http://schemas.microsoft.com/office/drawing/2014/main" id="{286BF687-B529-4745-BB1A-BD8ABD48C4EC}"/>
              </a:ext>
            </a:extLst>
          </p:cNvPr>
          <p:cNvSpPr/>
          <p:nvPr/>
        </p:nvSpPr>
        <p:spPr>
          <a:xfrm>
            <a:off x="9416990" y="1941565"/>
            <a:ext cx="2355509" cy="817420"/>
          </a:xfrm>
          <a:prstGeom prst="roundRect">
            <a:avLst/>
          </a:prstGeom>
          <a:solidFill>
            <a:schemeClr val="bg1"/>
          </a:solidFill>
          <a:ln w="28575">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a:ln>
                  <a:noFill/>
                </a:ln>
                <a:solidFill>
                  <a:prstClr val="black"/>
                </a:solidFill>
                <a:effectLst/>
                <a:uLnTx/>
                <a:uFillTx/>
                <a:latin typeface="Calibri" panose="020F0502020204030204"/>
                <a:ea typeface="+mn-ea"/>
                <a:cs typeface="+mn-cs"/>
              </a:rPr>
              <a:t>lạnh - nóng</a:t>
            </a:r>
          </a:p>
        </p:txBody>
      </p:sp>
      <p:grpSp>
        <p:nvGrpSpPr>
          <p:cNvPr id="23" name="Group 22">
            <a:extLst>
              <a:ext uri="{FF2B5EF4-FFF2-40B4-BE49-F238E27FC236}">
                <a16:creationId xmlns:a16="http://schemas.microsoft.com/office/drawing/2014/main" id="{00ABAA75-6C6C-4C0A-B972-1931E784A92C}"/>
              </a:ext>
            </a:extLst>
          </p:cNvPr>
          <p:cNvGrpSpPr/>
          <p:nvPr/>
        </p:nvGrpSpPr>
        <p:grpSpPr>
          <a:xfrm>
            <a:off x="3768219" y="3382321"/>
            <a:ext cx="1907155" cy="2267678"/>
            <a:chOff x="2453338" y="2560745"/>
            <a:chExt cx="2632540" cy="3049492"/>
          </a:xfrm>
        </p:grpSpPr>
        <p:sp>
          <p:nvSpPr>
            <p:cNvPr id="24" name="Rectangle: Rounded Corners 23">
              <a:extLst>
                <a:ext uri="{FF2B5EF4-FFF2-40B4-BE49-F238E27FC236}">
                  <a16:creationId xmlns:a16="http://schemas.microsoft.com/office/drawing/2014/main" id="{71C4BA55-815B-415D-BC21-7F81112B159B}"/>
                </a:ext>
              </a:extLst>
            </p:cNvPr>
            <p:cNvSpPr/>
            <p:nvPr/>
          </p:nvSpPr>
          <p:spPr>
            <a:xfrm>
              <a:off x="2453338" y="2560745"/>
              <a:ext cx="2632540" cy="3049492"/>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3C29138D-E3A9-44AE-9BF8-83DDAE1CB1F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48812" t="47099" r="38902" b="43976"/>
            <a:stretch/>
          </p:blipFill>
          <p:spPr>
            <a:xfrm>
              <a:off x="2999081" y="2883116"/>
              <a:ext cx="1589243" cy="2564955"/>
            </a:xfrm>
            <a:prstGeom prst="roundRect">
              <a:avLst/>
            </a:prstGeom>
            <a:ln>
              <a:solidFill>
                <a:schemeClr val="bg1"/>
              </a:solidFill>
            </a:ln>
          </p:spPr>
        </p:pic>
      </p:grpSp>
      <p:grpSp>
        <p:nvGrpSpPr>
          <p:cNvPr id="26" name="Group 25">
            <a:extLst>
              <a:ext uri="{FF2B5EF4-FFF2-40B4-BE49-F238E27FC236}">
                <a16:creationId xmlns:a16="http://schemas.microsoft.com/office/drawing/2014/main" id="{5B3403AA-5AD9-42B9-93EA-6D232EAC9DE6}"/>
              </a:ext>
            </a:extLst>
          </p:cNvPr>
          <p:cNvGrpSpPr/>
          <p:nvPr/>
        </p:nvGrpSpPr>
        <p:grpSpPr>
          <a:xfrm>
            <a:off x="6816781" y="3391160"/>
            <a:ext cx="1907155" cy="2267678"/>
            <a:chOff x="5383849" y="1367847"/>
            <a:chExt cx="2632540" cy="3049492"/>
          </a:xfrm>
        </p:grpSpPr>
        <p:sp>
          <p:nvSpPr>
            <p:cNvPr id="27" name="Rectangle: Rounded Corners 26">
              <a:extLst>
                <a:ext uri="{FF2B5EF4-FFF2-40B4-BE49-F238E27FC236}">
                  <a16:creationId xmlns:a16="http://schemas.microsoft.com/office/drawing/2014/main" id="{AC1DD506-8964-456B-94B2-A88734471814}"/>
                </a:ext>
              </a:extLst>
            </p:cNvPr>
            <p:cNvSpPr/>
            <p:nvPr/>
          </p:nvSpPr>
          <p:spPr>
            <a:xfrm>
              <a:off x="5383849" y="1367847"/>
              <a:ext cx="2632540" cy="3049492"/>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A66A5027-7E60-412D-86C9-1B493E202E1D}"/>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60376" t="46262" r="26319" b="47637"/>
            <a:stretch/>
          </p:blipFill>
          <p:spPr>
            <a:xfrm>
              <a:off x="5905497" y="2200708"/>
              <a:ext cx="1589243" cy="1618903"/>
            </a:xfrm>
            <a:prstGeom prst="roundRect">
              <a:avLst/>
            </a:prstGeom>
            <a:ln>
              <a:solidFill>
                <a:schemeClr val="bg1"/>
              </a:solidFill>
            </a:ln>
          </p:spPr>
        </p:pic>
      </p:grpSp>
      <p:grpSp>
        <p:nvGrpSpPr>
          <p:cNvPr id="29" name="Group 28">
            <a:extLst>
              <a:ext uri="{FF2B5EF4-FFF2-40B4-BE49-F238E27FC236}">
                <a16:creationId xmlns:a16="http://schemas.microsoft.com/office/drawing/2014/main" id="{89F45B64-4D6B-4365-9DE1-0DD0F779180A}"/>
              </a:ext>
            </a:extLst>
          </p:cNvPr>
          <p:cNvGrpSpPr/>
          <p:nvPr/>
        </p:nvGrpSpPr>
        <p:grpSpPr>
          <a:xfrm>
            <a:off x="9865344" y="3373481"/>
            <a:ext cx="1907155" cy="2267678"/>
            <a:chOff x="8369248" y="2470949"/>
            <a:chExt cx="2818625" cy="3229943"/>
          </a:xfrm>
        </p:grpSpPr>
        <p:sp>
          <p:nvSpPr>
            <p:cNvPr id="30" name="Rectangle: Rounded Corners 29">
              <a:extLst>
                <a:ext uri="{FF2B5EF4-FFF2-40B4-BE49-F238E27FC236}">
                  <a16:creationId xmlns:a16="http://schemas.microsoft.com/office/drawing/2014/main" id="{F133A166-D03B-4408-AE55-A76D4C4C46D9}"/>
                </a:ext>
              </a:extLst>
            </p:cNvPr>
            <p:cNvSpPr/>
            <p:nvPr/>
          </p:nvSpPr>
          <p:spPr>
            <a:xfrm>
              <a:off x="8369248" y="2470949"/>
              <a:ext cx="2818625" cy="3229943"/>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30">
              <a:extLst>
                <a:ext uri="{FF2B5EF4-FFF2-40B4-BE49-F238E27FC236}">
                  <a16:creationId xmlns:a16="http://schemas.microsoft.com/office/drawing/2014/main" id="{4F60AFCA-4ADB-4751-9060-018BECE8744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66629" t="40468" r="2180" b="43218"/>
            <a:stretch/>
          </p:blipFill>
          <p:spPr>
            <a:xfrm>
              <a:off x="8443186" y="2470949"/>
              <a:ext cx="2612553" cy="3035899"/>
            </a:xfrm>
            <a:prstGeom prst="triangle">
              <a:avLst/>
            </a:prstGeom>
            <a:ln>
              <a:solidFill>
                <a:schemeClr val="bg1"/>
              </a:solidFill>
            </a:ln>
          </p:spPr>
        </p:pic>
      </p:grpSp>
      <p:sp>
        <p:nvSpPr>
          <p:cNvPr id="32" name="Rectangle: Rounded Corners 31">
            <a:extLst>
              <a:ext uri="{FF2B5EF4-FFF2-40B4-BE49-F238E27FC236}">
                <a16:creationId xmlns:a16="http://schemas.microsoft.com/office/drawing/2014/main" id="{4DB3715E-4537-4EC1-BFB0-BA0734B5E7FF}"/>
              </a:ext>
            </a:extLst>
          </p:cNvPr>
          <p:cNvSpPr/>
          <p:nvPr/>
        </p:nvSpPr>
        <p:spPr>
          <a:xfrm>
            <a:off x="3616778" y="5766656"/>
            <a:ext cx="2351198" cy="817420"/>
          </a:xfrm>
          <a:prstGeom prst="roundRect">
            <a:avLst/>
          </a:prstGeom>
          <a:solidFill>
            <a:schemeClr val="bg1"/>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a:ln>
                  <a:noFill/>
                </a:ln>
                <a:solidFill>
                  <a:prstClr val="black"/>
                </a:solidFill>
                <a:effectLst/>
                <a:uLnTx/>
                <a:uFillTx/>
                <a:latin typeface="Calibri" panose="020F0502020204030204"/>
                <a:ea typeface="+mn-ea"/>
                <a:cs typeface="+mn-cs"/>
              </a:rPr>
              <a:t>héo - tươi</a:t>
            </a:r>
          </a:p>
        </p:txBody>
      </p:sp>
      <p:sp>
        <p:nvSpPr>
          <p:cNvPr id="33" name="Rectangle: Rounded Corners 32">
            <a:extLst>
              <a:ext uri="{FF2B5EF4-FFF2-40B4-BE49-F238E27FC236}">
                <a16:creationId xmlns:a16="http://schemas.microsoft.com/office/drawing/2014/main" id="{969E1433-72E2-43E3-A5DA-A8F3A2B38F5B}"/>
              </a:ext>
            </a:extLst>
          </p:cNvPr>
          <p:cNvSpPr/>
          <p:nvPr/>
        </p:nvSpPr>
        <p:spPr>
          <a:xfrm>
            <a:off x="6584374" y="5762434"/>
            <a:ext cx="2400800" cy="830671"/>
          </a:xfrm>
          <a:prstGeom prst="roundRect">
            <a:avLst/>
          </a:prstGeom>
          <a:solidFill>
            <a:schemeClr val="bg1"/>
          </a:solidFill>
          <a:ln w="28575">
            <a:solidFill>
              <a:srgbClr val="9933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i="1">
                <a:solidFill>
                  <a:prstClr val="black"/>
                </a:solidFill>
                <a:latin typeface="Calibri" panose="020F0502020204030204"/>
              </a:rPr>
              <a:t>nhỏ - lớn</a:t>
            </a:r>
            <a:endParaRPr kumimoji="0" lang="en-US" sz="32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33">
            <a:extLst>
              <a:ext uri="{FF2B5EF4-FFF2-40B4-BE49-F238E27FC236}">
                <a16:creationId xmlns:a16="http://schemas.microsoft.com/office/drawing/2014/main" id="{357F1512-F9A0-48D3-BE8D-76BC7C59E76C}"/>
              </a:ext>
            </a:extLst>
          </p:cNvPr>
          <p:cNvSpPr/>
          <p:nvPr/>
        </p:nvSpPr>
        <p:spPr>
          <a:xfrm>
            <a:off x="9601573" y="5773905"/>
            <a:ext cx="2434695" cy="830671"/>
          </a:xfrm>
          <a:prstGeom prst="roundRect">
            <a:avLst/>
          </a:prstGeom>
          <a:solidFill>
            <a:schemeClr val="bg1"/>
          </a:solidFill>
          <a:ln w="28575">
            <a:solidFill>
              <a:srgbClr val="CC99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err="1">
                <a:ln>
                  <a:noFill/>
                </a:ln>
                <a:solidFill>
                  <a:prstClr val="black"/>
                </a:solidFill>
                <a:effectLst/>
                <a:uLnTx/>
                <a:uFillTx/>
                <a:latin typeface="Calibri" panose="020F0502020204030204"/>
                <a:ea typeface="+mn-ea"/>
                <a:cs typeface="+mn-cs"/>
              </a:rPr>
              <a:t>cao</a:t>
            </a: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3200" b="0" i="1" u="none" strike="noStrike" kern="1200" cap="none" spc="0" normalizeH="0" baseline="0" noProof="0" dirty="0" err="1">
                <a:ln>
                  <a:noFill/>
                </a:ln>
                <a:solidFill>
                  <a:prstClr val="black"/>
                </a:solidFill>
                <a:effectLst/>
                <a:uLnTx/>
                <a:uFillTx/>
                <a:latin typeface="Calibri" panose="020F0502020204030204"/>
                <a:ea typeface="+mn-ea"/>
                <a:cs typeface="+mn-cs"/>
              </a:rPr>
              <a:t>thấp</a:t>
            </a:r>
            <a:endPar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F1940AE7-BF77-4CDB-A574-19934F372FB7}"/>
              </a:ext>
            </a:extLst>
          </p:cNvPr>
          <p:cNvGrpSpPr/>
          <p:nvPr/>
        </p:nvGrpSpPr>
        <p:grpSpPr>
          <a:xfrm>
            <a:off x="-536317" y="0"/>
            <a:ext cx="4350522" cy="7086600"/>
            <a:chOff x="-536317" y="0"/>
            <a:chExt cx="4350522" cy="7086600"/>
          </a:xfrm>
        </p:grpSpPr>
        <p:pic>
          <p:nvPicPr>
            <p:cNvPr id="3" name="Picture 2" descr="Shape&#10;&#10;Description automatically generated">
              <a:extLst>
                <a:ext uri="{FF2B5EF4-FFF2-40B4-BE49-F238E27FC236}">
                  <a16:creationId xmlns:a16="http://schemas.microsoft.com/office/drawing/2014/main" id="{B79E744B-7359-485B-8098-5CD41B6532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6317" y="0"/>
              <a:ext cx="4350522" cy="7086600"/>
            </a:xfrm>
            <a:prstGeom prst="rect">
              <a:avLst/>
            </a:prstGeom>
          </p:spPr>
        </p:pic>
        <p:sp>
          <p:nvSpPr>
            <p:cNvPr id="35" name="Hộp Văn bản 2">
              <a:extLst>
                <a:ext uri="{FF2B5EF4-FFF2-40B4-BE49-F238E27FC236}">
                  <a16:creationId xmlns:a16="http://schemas.microsoft.com/office/drawing/2014/main" id="{87B6EEE0-B9EC-4210-9AF0-4CCB6995E51D}"/>
                </a:ext>
              </a:extLst>
            </p:cNvPr>
            <p:cNvSpPr txBox="1"/>
            <p:nvPr/>
          </p:nvSpPr>
          <p:spPr>
            <a:xfrm>
              <a:off x="101226" y="1457879"/>
              <a:ext cx="3011894"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Tìm từ ngữ chỉ đặc điểm của các sự vật sau</a:t>
              </a:r>
              <a:r>
                <a:rPr kumimoji="0" lang="en-US"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 và tìm </a:t>
              </a:r>
              <a:r>
                <a:rPr kumimoji="0" lang="vi-VN"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từ ngữ có nghĩa trái ngược với các từ ngữ tìm được</a:t>
              </a:r>
              <a:r>
                <a:rPr kumimoji="0" lang="en-US"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a:t>
              </a:r>
            </a:p>
          </p:txBody>
        </p:sp>
      </p:grpSp>
    </p:spTree>
    <p:extLst>
      <p:ext uri="{BB962C8B-B14F-4D97-AF65-F5344CB8AC3E}">
        <p14:creationId xmlns:p14="http://schemas.microsoft.com/office/powerpoint/2010/main" val="3791690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DDE"/>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5E6E3818-EF6E-4D3C-B4AB-2D960915C877}"/>
              </a:ext>
            </a:extLst>
          </p:cNvPr>
          <p:cNvSpPr/>
          <p:nvPr/>
        </p:nvSpPr>
        <p:spPr>
          <a:xfrm>
            <a:off x="-1057197" y="4165594"/>
            <a:ext cx="14306394" cy="4019544"/>
          </a:xfrm>
          <a:custGeom>
            <a:avLst/>
            <a:gdLst>
              <a:gd name="connsiteX0" fmla="*/ 114741 w 14353746"/>
              <a:gd name="connsiteY0" fmla="*/ 622306 h 4019544"/>
              <a:gd name="connsiteX1" fmla="*/ 724341 w 14353746"/>
              <a:gd name="connsiteY1" fmla="*/ 6 h 4019544"/>
              <a:gd name="connsiteX2" fmla="*/ 2159441 w 14353746"/>
              <a:gd name="connsiteY2" fmla="*/ 609606 h 4019544"/>
              <a:gd name="connsiteX3" fmla="*/ 4077141 w 14353746"/>
              <a:gd name="connsiteY3" fmla="*/ 393706 h 4019544"/>
              <a:gd name="connsiteX4" fmla="*/ 6413941 w 14353746"/>
              <a:gd name="connsiteY4" fmla="*/ 927106 h 4019544"/>
              <a:gd name="connsiteX5" fmla="*/ 9207941 w 14353746"/>
              <a:gd name="connsiteY5" fmla="*/ 114306 h 4019544"/>
              <a:gd name="connsiteX6" fmla="*/ 11582841 w 14353746"/>
              <a:gd name="connsiteY6" fmla="*/ 469906 h 4019544"/>
              <a:gd name="connsiteX7" fmla="*/ 12662341 w 14353746"/>
              <a:gd name="connsiteY7" fmla="*/ 901706 h 4019544"/>
              <a:gd name="connsiteX8" fmla="*/ 13995841 w 14353746"/>
              <a:gd name="connsiteY8" fmla="*/ 393706 h 4019544"/>
              <a:gd name="connsiteX9" fmla="*/ 13983141 w 14353746"/>
              <a:gd name="connsiteY9" fmla="*/ 2832106 h 4019544"/>
              <a:gd name="connsiteX10" fmla="*/ 9792141 w 14353746"/>
              <a:gd name="connsiteY10" fmla="*/ 3962406 h 4019544"/>
              <a:gd name="connsiteX11" fmla="*/ 952941 w 14353746"/>
              <a:gd name="connsiteY11" fmla="*/ 3505206 h 4019544"/>
              <a:gd name="connsiteX12" fmla="*/ 152841 w 14353746"/>
              <a:gd name="connsiteY12" fmla="*/ 584206 h 4019544"/>
              <a:gd name="connsiteX13" fmla="*/ 114741 w 14353746"/>
              <a:gd name="connsiteY13" fmla="*/ 622306 h 4019544"/>
              <a:gd name="connsiteX0" fmla="*/ 301655 w 14362860"/>
              <a:gd name="connsiteY0" fmla="*/ 622306 h 4019544"/>
              <a:gd name="connsiteX1" fmla="*/ 733455 w 14362860"/>
              <a:gd name="connsiteY1" fmla="*/ 6 h 4019544"/>
              <a:gd name="connsiteX2" fmla="*/ 2168555 w 14362860"/>
              <a:gd name="connsiteY2" fmla="*/ 609606 h 4019544"/>
              <a:gd name="connsiteX3" fmla="*/ 4086255 w 14362860"/>
              <a:gd name="connsiteY3" fmla="*/ 393706 h 4019544"/>
              <a:gd name="connsiteX4" fmla="*/ 6423055 w 14362860"/>
              <a:gd name="connsiteY4" fmla="*/ 927106 h 4019544"/>
              <a:gd name="connsiteX5" fmla="*/ 9217055 w 14362860"/>
              <a:gd name="connsiteY5" fmla="*/ 114306 h 4019544"/>
              <a:gd name="connsiteX6" fmla="*/ 11591955 w 14362860"/>
              <a:gd name="connsiteY6" fmla="*/ 469906 h 4019544"/>
              <a:gd name="connsiteX7" fmla="*/ 12671455 w 14362860"/>
              <a:gd name="connsiteY7" fmla="*/ 901706 h 4019544"/>
              <a:gd name="connsiteX8" fmla="*/ 14004955 w 14362860"/>
              <a:gd name="connsiteY8" fmla="*/ 393706 h 4019544"/>
              <a:gd name="connsiteX9" fmla="*/ 13992255 w 14362860"/>
              <a:gd name="connsiteY9" fmla="*/ 2832106 h 4019544"/>
              <a:gd name="connsiteX10" fmla="*/ 9801255 w 14362860"/>
              <a:gd name="connsiteY10" fmla="*/ 3962406 h 4019544"/>
              <a:gd name="connsiteX11" fmla="*/ 962055 w 14362860"/>
              <a:gd name="connsiteY11" fmla="*/ 3505206 h 4019544"/>
              <a:gd name="connsiteX12" fmla="*/ 161955 w 14362860"/>
              <a:gd name="connsiteY12" fmla="*/ 584206 h 4019544"/>
              <a:gd name="connsiteX13" fmla="*/ 301655 w 14362860"/>
              <a:gd name="connsiteY13" fmla="*/ 622306 h 4019544"/>
              <a:gd name="connsiteX0" fmla="*/ 307688 w 14368893"/>
              <a:gd name="connsiteY0" fmla="*/ 622306 h 4019544"/>
              <a:gd name="connsiteX1" fmla="*/ 739488 w 14368893"/>
              <a:gd name="connsiteY1" fmla="*/ 6 h 4019544"/>
              <a:gd name="connsiteX2" fmla="*/ 2174588 w 14368893"/>
              <a:gd name="connsiteY2" fmla="*/ 609606 h 4019544"/>
              <a:gd name="connsiteX3" fmla="*/ 4092288 w 14368893"/>
              <a:gd name="connsiteY3" fmla="*/ 393706 h 4019544"/>
              <a:gd name="connsiteX4" fmla="*/ 6429088 w 14368893"/>
              <a:gd name="connsiteY4" fmla="*/ 927106 h 4019544"/>
              <a:gd name="connsiteX5" fmla="*/ 9223088 w 14368893"/>
              <a:gd name="connsiteY5" fmla="*/ 114306 h 4019544"/>
              <a:gd name="connsiteX6" fmla="*/ 11597988 w 14368893"/>
              <a:gd name="connsiteY6" fmla="*/ 469906 h 4019544"/>
              <a:gd name="connsiteX7" fmla="*/ 12677488 w 14368893"/>
              <a:gd name="connsiteY7" fmla="*/ 901706 h 4019544"/>
              <a:gd name="connsiteX8" fmla="*/ 14010988 w 14368893"/>
              <a:gd name="connsiteY8" fmla="*/ 393706 h 4019544"/>
              <a:gd name="connsiteX9" fmla="*/ 13998288 w 14368893"/>
              <a:gd name="connsiteY9" fmla="*/ 2832106 h 4019544"/>
              <a:gd name="connsiteX10" fmla="*/ 9807288 w 14368893"/>
              <a:gd name="connsiteY10" fmla="*/ 3962406 h 4019544"/>
              <a:gd name="connsiteX11" fmla="*/ 968088 w 14368893"/>
              <a:gd name="connsiteY11" fmla="*/ 3505206 h 4019544"/>
              <a:gd name="connsiteX12" fmla="*/ 155288 w 14368893"/>
              <a:gd name="connsiteY12" fmla="*/ 698506 h 4019544"/>
              <a:gd name="connsiteX13" fmla="*/ 307688 w 14368893"/>
              <a:gd name="connsiteY13" fmla="*/ 622306 h 4019544"/>
              <a:gd name="connsiteX0" fmla="*/ 278253 w 14339458"/>
              <a:gd name="connsiteY0" fmla="*/ 622306 h 4019544"/>
              <a:gd name="connsiteX1" fmla="*/ 710053 w 14339458"/>
              <a:gd name="connsiteY1" fmla="*/ 6 h 4019544"/>
              <a:gd name="connsiteX2" fmla="*/ 2145153 w 14339458"/>
              <a:gd name="connsiteY2" fmla="*/ 609606 h 4019544"/>
              <a:gd name="connsiteX3" fmla="*/ 4062853 w 14339458"/>
              <a:gd name="connsiteY3" fmla="*/ 393706 h 4019544"/>
              <a:gd name="connsiteX4" fmla="*/ 6399653 w 14339458"/>
              <a:gd name="connsiteY4" fmla="*/ 927106 h 4019544"/>
              <a:gd name="connsiteX5" fmla="*/ 9193653 w 14339458"/>
              <a:gd name="connsiteY5" fmla="*/ 114306 h 4019544"/>
              <a:gd name="connsiteX6" fmla="*/ 11568553 w 14339458"/>
              <a:gd name="connsiteY6" fmla="*/ 469906 h 4019544"/>
              <a:gd name="connsiteX7" fmla="*/ 12648053 w 14339458"/>
              <a:gd name="connsiteY7" fmla="*/ 901706 h 4019544"/>
              <a:gd name="connsiteX8" fmla="*/ 13981553 w 14339458"/>
              <a:gd name="connsiteY8" fmla="*/ 393706 h 4019544"/>
              <a:gd name="connsiteX9" fmla="*/ 13968853 w 14339458"/>
              <a:gd name="connsiteY9" fmla="*/ 2832106 h 4019544"/>
              <a:gd name="connsiteX10" fmla="*/ 9777853 w 14339458"/>
              <a:gd name="connsiteY10" fmla="*/ 3962406 h 4019544"/>
              <a:gd name="connsiteX11" fmla="*/ 938653 w 14339458"/>
              <a:gd name="connsiteY11" fmla="*/ 3505206 h 4019544"/>
              <a:gd name="connsiteX12" fmla="*/ 189353 w 14339458"/>
              <a:gd name="connsiteY12" fmla="*/ 1079506 h 4019544"/>
              <a:gd name="connsiteX13" fmla="*/ 278253 w 14339458"/>
              <a:gd name="connsiteY13" fmla="*/ 622306 h 4019544"/>
              <a:gd name="connsiteX0" fmla="*/ 245189 w 14306394"/>
              <a:gd name="connsiteY0" fmla="*/ 622306 h 4019544"/>
              <a:gd name="connsiteX1" fmla="*/ 676989 w 14306394"/>
              <a:gd name="connsiteY1" fmla="*/ 6 h 4019544"/>
              <a:gd name="connsiteX2" fmla="*/ 2112089 w 14306394"/>
              <a:gd name="connsiteY2" fmla="*/ 609606 h 4019544"/>
              <a:gd name="connsiteX3" fmla="*/ 4029789 w 14306394"/>
              <a:gd name="connsiteY3" fmla="*/ 393706 h 4019544"/>
              <a:gd name="connsiteX4" fmla="*/ 6366589 w 14306394"/>
              <a:gd name="connsiteY4" fmla="*/ 927106 h 4019544"/>
              <a:gd name="connsiteX5" fmla="*/ 9160589 w 14306394"/>
              <a:gd name="connsiteY5" fmla="*/ 114306 h 4019544"/>
              <a:gd name="connsiteX6" fmla="*/ 11535489 w 14306394"/>
              <a:gd name="connsiteY6" fmla="*/ 469906 h 4019544"/>
              <a:gd name="connsiteX7" fmla="*/ 12614989 w 14306394"/>
              <a:gd name="connsiteY7" fmla="*/ 901706 h 4019544"/>
              <a:gd name="connsiteX8" fmla="*/ 13948489 w 14306394"/>
              <a:gd name="connsiteY8" fmla="*/ 393706 h 4019544"/>
              <a:gd name="connsiteX9" fmla="*/ 13935789 w 14306394"/>
              <a:gd name="connsiteY9" fmla="*/ 2832106 h 4019544"/>
              <a:gd name="connsiteX10" fmla="*/ 9744789 w 14306394"/>
              <a:gd name="connsiteY10" fmla="*/ 3962406 h 4019544"/>
              <a:gd name="connsiteX11" fmla="*/ 905589 w 14306394"/>
              <a:gd name="connsiteY11" fmla="*/ 3505206 h 4019544"/>
              <a:gd name="connsiteX12" fmla="*/ 232489 w 14306394"/>
              <a:gd name="connsiteY12" fmla="*/ 1257306 h 4019544"/>
              <a:gd name="connsiteX13" fmla="*/ 245189 w 14306394"/>
              <a:gd name="connsiteY13" fmla="*/ 622306 h 401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06394" h="4019544">
                <a:moveTo>
                  <a:pt x="245189" y="622306"/>
                </a:moveTo>
                <a:cubicBezTo>
                  <a:pt x="319272" y="412756"/>
                  <a:pt x="365839" y="2123"/>
                  <a:pt x="676989" y="6"/>
                </a:cubicBezTo>
                <a:cubicBezTo>
                  <a:pt x="988139" y="-2111"/>
                  <a:pt x="1553289" y="543989"/>
                  <a:pt x="2112089" y="609606"/>
                </a:cubicBezTo>
                <a:cubicBezTo>
                  <a:pt x="2670889" y="675223"/>
                  <a:pt x="3320706" y="340789"/>
                  <a:pt x="4029789" y="393706"/>
                </a:cubicBezTo>
                <a:cubicBezTo>
                  <a:pt x="4738872" y="446623"/>
                  <a:pt x="5511456" y="973673"/>
                  <a:pt x="6366589" y="927106"/>
                </a:cubicBezTo>
                <a:cubicBezTo>
                  <a:pt x="7221722" y="880539"/>
                  <a:pt x="8299106" y="190506"/>
                  <a:pt x="9160589" y="114306"/>
                </a:cubicBezTo>
                <a:cubicBezTo>
                  <a:pt x="10022072" y="38106"/>
                  <a:pt x="10959756" y="338673"/>
                  <a:pt x="11535489" y="469906"/>
                </a:cubicBezTo>
                <a:cubicBezTo>
                  <a:pt x="12111222" y="601139"/>
                  <a:pt x="12212822" y="914406"/>
                  <a:pt x="12614989" y="901706"/>
                </a:cubicBezTo>
                <a:cubicBezTo>
                  <a:pt x="13017156" y="889006"/>
                  <a:pt x="13728356" y="71973"/>
                  <a:pt x="13948489" y="393706"/>
                </a:cubicBezTo>
                <a:cubicBezTo>
                  <a:pt x="14168622" y="715439"/>
                  <a:pt x="14636406" y="2237323"/>
                  <a:pt x="13935789" y="2832106"/>
                </a:cubicBezTo>
                <a:cubicBezTo>
                  <a:pt x="13235172" y="3426889"/>
                  <a:pt x="11916489" y="3850223"/>
                  <a:pt x="9744789" y="3962406"/>
                </a:cubicBezTo>
                <a:cubicBezTo>
                  <a:pt x="7573089" y="4074589"/>
                  <a:pt x="2512139" y="4068239"/>
                  <a:pt x="905589" y="3505206"/>
                </a:cubicBezTo>
                <a:cubicBezTo>
                  <a:pt x="-700961" y="2942173"/>
                  <a:pt x="342556" y="1737789"/>
                  <a:pt x="232489" y="1257306"/>
                </a:cubicBezTo>
                <a:cubicBezTo>
                  <a:pt x="122422" y="776823"/>
                  <a:pt x="171106" y="831856"/>
                  <a:pt x="245189" y="622306"/>
                </a:cubicBezTo>
                <a:close/>
              </a:path>
            </a:pathLst>
          </a:custGeom>
          <a:solidFill>
            <a:srgbClr val="ADE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Icon&#10;&#10;Description automatically generated">
            <a:extLst>
              <a:ext uri="{FF2B5EF4-FFF2-40B4-BE49-F238E27FC236}">
                <a16:creationId xmlns:a16="http://schemas.microsoft.com/office/drawing/2014/main" id="{E0BC0387-4549-49D5-BE24-2BD0DF6750F6}"/>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9791200" y="104911"/>
            <a:ext cx="2400800" cy="2400800"/>
          </a:xfrm>
          <a:prstGeom prst="rect">
            <a:avLst/>
          </a:prstGeom>
        </p:spPr>
      </p:pic>
      <p:pic>
        <p:nvPicPr>
          <p:cNvPr id="6" name="Picture 5" descr="Icon&#10;&#10;Description automatically generated">
            <a:extLst>
              <a:ext uri="{FF2B5EF4-FFF2-40B4-BE49-F238E27FC236}">
                <a16:creationId xmlns:a16="http://schemas.microsoft.com/office/drawing/2014/main" id="{EDDFA575-3438-4ACB-BE82-841868F01F34}"/>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107180" y="875806"/>
            <a:ext cx="1816600" cy="1816600"/>
          </a:xfrm>
          <a:prstGeom prst="rect">
            <a:avLst/>
          </a:prstGeom>
        </p:spPr>
      </p:pic>
      <p:pic>
        <p:nvPicPr>
          <p:cNvPr id="9" name="Picture 4" descr="Sun clipart transparent for kid - Clipart World">
            <a:extLst>
              <a:ext uri="{FF2B5EF4-FFF2-40B4-BE49-F238E27FC236}">
                <a16:creationId xmlns:a16="http://schemas.microsoft.com/office/drawing/2014/main" id="{DBC92994-064C-4293-8C67-7782A8D68D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907" y="264838"/>
            <a:ext cx="2427568" cy="24275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Icon&#10;&#10;Description automatically generated">
            <a:extLst>
              <a:ext uri="{FF2B5EF4-FFF2-40B4-BE49-F238E27FC236}">
                <a16:creationId xmlns:a16="http://schemas.microsoft.com/office/drawing/2014/main" id="{F5F4A6C6-9EE0-44F4-B8C4-55D6B0408DA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flipH="1">
            <a:off x="3634500" y="240038"/>
            <a:ext cx="1816600" cy="1816600"/>
          </a:xfrm>
          <a:prstGeom prst="rect">
            <a:avLst/>
          </a:prstGeom>
        </p:spPr>
      </p:pic>
      <p:pic>
        <p:nvPicPr>
          <p:cNvPr id="14" name="Picture 13" descr="A field of flowers&#10;&#10;Description automatically generated with medium confidence">
            <a:extLst>
              <a:ext uri="{FF2B5EF4-FFF2-40B4-BE49-F238E27FC236}">
                <a16:creationId xmlns:a16="http://schemas.microsoft.com/office/drawing/2014/main" id="{0D935C38-CEC2-4710-8BE5-60C30DD9C5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5900" y="4024667"/>
            <a:ext cx="12407900" cy="3166408"/>
          </a:xfrm>
          <a:prstGeom prst="rect">
            <a:avLst/>
          </a:prstGeom>
        </p:spPr>
      </p:pic>
      <p:pic>
        <p:nvPicPr>
          <p:cNvPr id="12" name="Picture 11" descr="A picture containing text, toy, doll, vector graphics&#10;&#10;Description automatically generated">
            <a:extLst>
              <a:ext uri="{FF2B5EF4-FFF2-40B4-BE49-F238E27FC236}">
                <a16:creationId xmlns:a16="http://schemas.microsoft.com/office/drawing/2014/main" id="{E5A26B10-1FA6-426D-8A76-A46A4CC4CF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3983" y="119209"/>
            <a:ext cx="8859368" cy="5689954"/>
          </a:xfrm>
          <a:prstGeom prst="rect">
            <a:avLst/>
          </a:prstGeom>
        </p:spPr>
      </p:pic>
      <p:pic>
        <p:nvPicPr>
          <p:cNvPr id="11" name="Picture 10" descr="Icon&#10;&#10;Description automatically generated">
            <a:extLst>
              <a:ext uri="{FF2B5EF4-FFF2-40B4-BE49-F238E27FC236}">
                <a16:creationId xmlns:a16="http://schemas.microsoft.com/office/drawing/2014/main" id="{C820CA07-45E7-4A37-B74D-BBFBE1099DFD}"/>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flipH="1">
            <a:off x="6312950" y="-908300"/>
            <a:ext cx="1816600" cy="1816600"/>
          </a:xfrm>
          <a:prstGeom prst="rect">
            <a:avLst/>
          </a:prstGeom>
        </p:spPr>
      </p:pic>
      <p:sp>
        <p:nvSpPr>
          <p:cNvPr id="8" name="Hộp Văn bản 3">
            <a:extLst>
              <a:ext uri="{FF2B5EF4-FFF2-40B4-BE49-F238E27FC236}">
                <a16:creationId xmlns:a16="http://schemas.microsoft.com/office/drawing/2014/main" id="{9F878D6E-CC46-4521-B411-CC0CB78E2E1E}"/>
              </a:ext>
            </a:extLst>
          </p:cNvPr>
          <p:cNvSpPr txBox="1"/>
          <p:nvPr/>
        </p:nvSpPr>
        <p:spPr>
          <a:xfrm>
            <a:off x="2999585" y="3616701"/>
            <a:ext cx="726930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a:ln>
                  <a:solidFill>
                    <a:sysClr val="windowText" lastClr="000000"/>
                  </a:solidFill>
                </a:ln>
                <a:solidFill>
                  <a:prstClr val="white"/>
                </a:solidFill>
                <a:effectLst>
                  <a:glow rad="101600">
                    <a:srgbClr val="ED7D31">
                      <a:satMod val="175000"/>
                      <a:alpha val="40000"/>
                    </a:srgbClr>
                  </a:glow>
                  <a:outerShdw blurRad="50800" dist="38100" algn="l" rotWithShape="0">
                    <a:prstClr val="black">
                      <a:alpha val="40000"/>
                    </a:prstClr>
                  </a:outerShdw>
                </a:effectLst>
                <a:uLnTx/>
                <a:uFillTx/>
                <a:latin typeface="Calibri" panose="020F0502020204030204" pitchFamily="34" charset="0"/>
                <a:ea typeface="+mn-ea"/>
                <a:cs typeface="Calibri" panose="020F0502020204030204" pitchFamily="34" charset="0"/>
              </a:rPr>
              <a:t> Đặt 2 – 3 câu:</a:t>
            </a:r>
          </a:p>
        </p:txBody>
      </p:sp>
      <p:pic>
        <p:nvPicPr>
          <p:cNvPr id="16" name="Picture 15" descr="A picture containing vector graphics&#10;&#10;Description automatically generated">
            <a:extLst>
              <a:ext uri="{FF2B5EF4-FFF2-40B4-BE49-F238E27FC236}">
                <a16:creationId xmlns:a16="http://schemas.microsoft.com/office/drawing/2014/main" id="{CE920884-6722-44F4-88F6-3060CA0EE279}"/>
              </a:ext>
            </a:extLst>
          </p:cNvPr>
          <p:cNvPicPr>
            <a:picLocks noChangeAspect="1"/>
          </p:cNvPicPr>
          <p:nvPr/>
        </p:nvPicPr>
        <p:blipFill rotWithShape="1">
          <a:blip r:embed="rId7">
            <a:extLst>
              <a:ext uri="{28A0092B-C50C-407E-A947-70E740481C1C}">
                <a14:useLocalDpi xmlns:a14="http://schemas.microsoft.com/office/drawing/2010/main" val="0"/>
              </a:ext>
            </a:extLst>
          </a:blip>
          <a:srcRect l="-361" t="2517" r="361" b="6457"/>
          <a:stretch/>
        </p:blipFill>
        <p:spPr>
          <a:xfrm rot="696051">
            <a:off x="8936415" y="2249588"/>
            <a:ext cx="3583404" cy="3261856"/>
          </a:xfrm>
          <a:prstGeom prst="rect">
            <a:avLst/>
          </a:prstGeom>
        </p:spPr>
      </p:pic>
      <p:pic>
        <p:nvPicPr>
          <p:cNvPr id="20" name="Picture 19" descr="Cartoon bee with pencil">
            <a:extLst>
              <a:ext uri="{FF2B5EF4-FFF2-40B4-BE49-F238E27FC236}">
                <a16:creationId xmlns:a16="http://schemas.microsoft.com/office/drawing/2014/main" id="{3A09D77A-32D0-4E93-BEA1-4AA5797F2CC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21376" y="3285474"/>
            <a:ext cx="1586268" cy="1702661"/>
          </a:xfrm>
          <a:prstGeom prst="rect">
            <a:avLst/>
          </a:prstGeom>
        </p:spPr>
      </p:pic>
      <p:grpSp>
        <p:nvGrpSpPr>
          <p:cNvPr id="2" name="Group 1">
            <a:extLst>
              <a:ext uri="{FF2B5EF4-FFF2-40B4-BE49-F238E27FC236}">
                <a16:creationId xmlns:a16="http://schemas.microsoft.com/office/drawing/2014/main" id="{8F5F13AE-4723-4A8B-BFAC-289797B4E2A6}"/>
              </a:ext>
            </a:extLst>
          </p:cNvPr>
          <p:cNvGrpSpPr/>
          <p:nvPr/>
        </p:nvGrpSpPr>
        <p:grpSpPr>
          <a:xfrm>
            <a:off x="473145" y="5036130"/>
            <a:ext cx="10935488" cy="1702661"/>
            <a:chOff x="473145" y="5036130"/>
            <a:chExt cx="10935488" cy="1702661"/>
          </a:xfrm>
        </p:grpSpPr>
        <p:sp>
          <p:nvSpPr>
            <p:cNvPr id="15" name="Rectangle 14">
              <a:extLst>
                <a:ext uri="{FF2B5EF4-FFF2-40B4-BE49-F238E27FC236}">
                  <a16:creationId xmlns:a16="http://schemas.microsoft.com/office/drawing/2014/main" id="{698376F2-4EE3-4228-92F1-F7B9533FAB7D}"/>
                </a:ext>
              </a:extLst>
            </p:cNvPr>
            <p:cNvSpPr/>
            <p:nvPr/>
          </p:nvSpPr>
          <p:spPr>
            <a:xfrm>
              <a:off x="473145" y="5036130"/>
              <a:ext cx="10935488" cy="1702661"/>
            </a:xfrm>
            <a:custGeom>
              <a:avLst/>
              <a:gdLst>
                <a:gd name="connsiteX0" fmla="*/ 0 w 10935488"/>
                <a:gd name="connsiteY0" fmla="*/ 0 h 1702661"/>
                <a:gd name="connsiteX1" fmla="*/ 10935488 w 10935488"/>
                <a:gd name="connsiteY1" fmla="*/ 0 h 1702661"/>
                <a:gd name="connsiteX2" fmla="*/ 10935488 w 10935488"/>
                <a:gd name="connsiteY2" fmla="*/ 1702661 h 1702661"/>
                <a:gd name="connsiteX3" fmla="*/ 0 w 10935488"/>
                <a:gd name="connsiteY3" fmla="*/ 1702661 h 1702661"/>
                <a:gd name="connsiteX4" fmla="*/ 0 w 10935488"/>
                <a:gd name="connsiteY4" fmla="*/ 0 h 1702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5488" h="1702661" fill="none" extrusionOk="0">
                  <a:moveTo>
                    <a:pt x="0" y="0"/>
                  </a:moveTo>
                  <a:cubicBezTo>
                    <a:pt x="2904137" y="69398"/>
                    <a:pt x="8275588" y="-102844"/>
                    <a:pt x="10935488" y="0"/>
                  </a:cubicBezTo>
                  <a:cubicBezTo>
                    <a:pt x="10995814" y="684397"/>
                    <a:pt x="10897399" y="1111962"/>
                    <a:pt x="10935488" y="1702661"/>
                  </a:cubicBezTo>
                  <a:cubicBezTo>
                    <a:pt x="8042809" y="1595282"/>
                    <a:pt x="4713629" y="1677003"/>
                    <a:pt x="0" y="1702661"/>
                  </a:cubicBezTo>
                  <a:cubicBezTo>
                    <a:pt x="71291" y="1449549"/>
                    <a:pt x="-102556" y="277699"/>
                    <a:pt x="0" y="0"/>
                  </a:cubicBezTo>
                  <a:close/>
                </a:path>
                <a:path w="10935488" h="1702661" stroke="0" extrusionOk="0">
                  <a:moveTo>
                    <a:pt x="0" y="0"/>
                  </a:moveTo>
                  <a:cubicBezTo>
                    <a:pt x="3401258" y="-66283"/>
                    <a:pt x="8029161" y="-106320"/>
                    <a:pt x="10935488" y="0"/>
                  </a:cubicBezTo>
                  <a:cubicBezTo>
                    <a:pt x="11010023" y="358359"/>
                    <a:pt x="11020978" y="1261832"/>
                    <a:pt x="10935488" y="1702661"/>
                  </a:cubicBezTo>
                  <a:cubicBezTo>
                    <a:pt x="8549168" y="1820198"/>
                    <a:pt x="4560160" y="1582722"/>
                    <a:pt x="0" y="1702661"/>
                  </a:cubicBezTo>
                  <a:cubicBezTo>
                    <a:pt x="36501" y="1185268"/>
                    <a:pt x="-81252" y="515837"/>
                    <a:pt x="0" y="0"/>
                  </a:cubicBezTo>
                  <a:close/>
                </a:path>
              </a:pathLst>
            </a:custGeom>
            <a:solidFill>
              <a:srgbClr val="FFFFFF">
                <a:alpha val="87059"/>
              </a:srgbClr>
            </a:solidFill>
            <a:ln w="38100">
              <a:solidFill>
                <a:srgbClr val="247881"/>
              </a:solidFill>
              <a:prstDash val="dash"/>
              <a:extLst>
                <a:ext uri="{C807C97D-BFC1-408E-A445-0C87EB9F89A2}">
                  <ask:lineSketchStyleProps xmlns:ask="http://schemas.microsoft.com/office/drawing/2018/sketchyshapes" sd="961339050">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105160AF-75ED-42EA-9C82-CCDEB9E1ACDA}"/>
                </a:ext>
              </a:extLst>
            </p:cNvPr>
            <p:cNvSpPr txBox="1"/>
            <p:nvPr/>
          </p:nvSpPr>
          <p:spPr>
            <a:xfrm>
              <a:off x="613100" y="5109464"/>
              <a:ext cx="10428931"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Lưu</a:t>
              </a:r>
              <a:r>
                <a:rPr kumimoji="0" lang="en-US" sz="4400" b="0" i="0" u="sng"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ý </a:t>
              </a:r>
              <a:r>
                <a:rPr kumimoji="0" lang="en-US" sz="4400" b="0" i="0" u="sng"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khi</a:t>
              </a:r>
              <a:r>
                <a:rPr kumimoji="0" lang="en-US" sz="4400" b="0" i="0" u="sng"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0" i="0" u="sng"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đặt</a:t>
              </a:r>
              <a:r>
                <a:rPr kumimoji="0" lang="en-US" sz="4400" b="0" i="0" u="sng"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0" i="0" u="sng"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câu</a:t>
              </a:r>
              <a:r>
                <a:rPr kumimoji="0" lang="en-US" sz="4400" b="0" i="0" u="sng"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Đầu</a:t>
              </a:r>
              <a:r>
                <a:rPr kumimoji="0" lang="en-US" sz="44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câu</a:t>
              </a:r>
              <a:r>
                <a:rPr kumimoji="0" lang="en-US" sz="44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VIẾT HOA – </a:t>
              </a:r>
              <a:r>
                <a:rPr kumimoji="0" lang="en-US" sz="4400" b="0"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cuối</a:t>
              </a:r>
              <a:r>
                <a:rPr kumimoji="0" lang="en-US" sz="44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câu</a:t>
              </a:r>
              <a:r>
                <a:rPr kumimoji="0" lang="en-US" sz="44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CÓ DẤU CHẤM</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endPar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40764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20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000"/>
                                        <p:tgtEl>
                                          <p:spTgt spid="16"/>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par>
                          <p:cTn id="24" fill="hold">
                            <p:stCondLst>
                              <p:cond delay="2500"/>
                            </p:stCondLst>
                            <p:childTnLst>
                              <p:par>
                                <p:cTn id="25" presetID="2" presetClass="entr" presetSubtype="4"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E1927D83-1C5C-46CC-8A13-EA7DA11D2FC8}"/>
              </a:ext>
            </a:extLst>
          </p:cNvPr>
          <p:cNvSpPr/>
          <p:nvPr/>
        </p:nvSpPr>
        <p:spPr>
          <a:xfrm>
            <a:off x="172278" y="185531"/>
            <a:ext cx="11767931" cy="6281530"/>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ộp Văn bản 5">
            <a:extLst>
              <a:ext uri="{FF2B5EF4-FFF2-40B4-BE49-F238E27FC236}">
                <a16:creationId xmlns:a16="http://schemas.microsoft.com/office/drawing/2014/main" id="{DD81A630-4C3C-4362-BE48-4B150B2E963C}"/>
              </a:ext>
            </a:extLst>
          </p:cNvPr>
          <p:cNvSpPr txBox="1"/>
          <p:nvPr/>
        </p:nvSpPr>
        <p:spPr>
          <a:xfrm>
            <a:off x="3111619" y="2586279"/>
            <a:ext cx="7828326" cy="707886"/>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40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a. </a:t>
            </a:r>
            <a:r>
              <a:rPr kumimoji="0" lang="vi-VN" sz="40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Giữa các đồ dùng trong nhà.</a:t>
            </a:r>
          </a:p>
        </p:txBody>
      </p:sp>
      <p:grpSp>
        <p:nvGrpSpPr>
          <p:cNvPr id="9" name="Group 8">
            <a:extLst>
              <a:ext uri="{FF2B5EF4-FFF2-40B4-BE49-F238E27FC236}">
                <a16:creationId xmlns:a16="http://schemas.microsoft.com/office/drawing/2014/main" id="{484CEE10-6C69-4E88-8AD3-474A5812861F}"/>
              </a:ext>
            </a:extLst>
          </p:cNvPr>
          <p:cNvGrpSpPr/>
          <p:nvPr/>
        </p:nvGrpSpPr>
        <p:grpSpPr>
          <a:xfrm>
            <a:off x="1306285" y="349129"/>
            <a:ext cx="10095960" cy="1823852"/>
            <a:chOff x="1476828" y="360548"/>
            <a:chExt cx="9916289" cy="1823852"/>
          </a:xfrm>
        </p:grpSpPr>
        <p:grpSp>
          <p:nvGrpSpPr>
            <p:cNvPr id="8" name="Group 7">
              <a:extLst>
                <a:ext uri="{FF2B5EF4-FFF2-40B4-BE49-F238E27FC236}">
                  <a16:creationId xmlns:a16="http://schemas.microsoft.com/office/drawing/2014/main" id="{92FD375D-37A1-4577-827B-DF0FC5BDD980}"/>
                </a:ext>
              </a:extLst>
            </p:cNvPr>
            <p:cNvGrpSpPr/>
            <p:nvPr/>
          </p:nvGrpSpPr>
          <p:grpSpPr>
            <a:xfrm>
              <a:off x="1476828" y="360548"/>
              <a:ext cx="9916289" cy="1823852"/>
              <a:chOff x="1476829" y="360548"/>
              <a:chExt cx="8512514" cy="2182016"/>
            </a:xfrm>
          </p:grpSpPr>
          <p:sp>
            <p:nvSpPr>
              <p:cNvPr id="6" name="Rectangle: Diagonal Corners Rounded 5">
                <a:extLst>
                  <a:ext uri="{FF2B5EF4-FFF2-40B4-BE49-F238E27FC236}">
                    <a16:creationId xmlns:a16="http://schemas.microsoft.com/office/drawing/2014/main" id="{29D544DD-803F-4663-A3A8-4C50E96FCD4C}"/>
                  </a:ext>
                </a:extLst>
              </p:cNvPr>
              <p:cNvSpPr/>
              <p:nvPr/>
            </p:nvSpPr>
            <p:spPr>
              <a:xfrm>
                <a:off x="1476829" y="360548"/>
                <a:ext cx="8280400" cy="1905000"/>
              </a:xfrm>
              <a:prstGeom prst="round2DiagRect">
                <a:avLst/>
              </a:prstGeom>
              <a:no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Diagonal Corners Rounded 6">
                <a:extLst>
                  <a:ext uri="{FF2B5EF4-FFF2-40B4-BE49-F238E27FC236}">
                    <a16:creationId xmlns:a16="http://schemas.microsoft.com/office/drawing/2014/main" id="{01B77F0B-2F10-4A03-B4F3-F17EBE79C328}"/>
                  </a:ext>
                </a:extLst>
              </p:cNvPr>
              <p:cNvSpPr/>
              <p:nvPr/>
            </p:nvSpPr>
            <p:spPr>
              <a:xfrm>
                <a:off x="1708943" y="637564"/>
                <a:ext cx="8280400" cy="1905000"/>
              </a:xfrm>
              <a:prstGeom prst="round2DiagRect">
                <a:avLst/>
              </a:prstGeom>
              <a:solidFill>
                <a:schemeClr val="bg1"/>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Hộp Văn bản 4">
              <a:extLst>
                <a:ext uri="{FF2B5EF4-FFF2-40B4-BE49-F238E27FC236}">
                  <a16:creationId xmlns:a16="http://schemas.microsoft.com/office/drawing/2014/main" id="{FA289C3D-E403-47DB-B2D3-379598167608}"/>
                </a:ext>
              </a:extLst>
            </p:cNvPr>
            <p:cNvSpPr txBox="1"/>
            <p:nvPr/>
          </p:nvSpPr>
          <p:spPr>
            <a:xfrm>
              <a:off x="2087116" y="785939"/>
              <a:ext cx="92351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Sử dụng cặp từ ngữ có nghĩa trái ngược nhau ở bài tập </a:t>
              </a:r>
              <a:r>
                <a:rPr kumimoji="0" lang="en-US"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trên</a:t>
              </a:r>
              <a:r>
                <a:rPr kumimoji="0" lang="vi-VN"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 nói về đặc điểm khác nhau:</a:t>
              </a:r>
            </a:p>
          </p:txBody>
        </p:sp>
      </p:grpSp>
      <p:pic>
        <p:nvPicPr>
          <p:cNvPr id="12" name="Picture 11" descr="A picture containing text, computer&#10;&#10;Description automatically generated">
            <a:extLst>
              <a:ext uri="{FF2B5EF4-FFF2-40B4-BE49-F238E27FC236}">
                <a16:creationId xmlns:a16="http://schemas.microsoft.com/office/drawing/2014/main" id="{63169BF6-1A78-43EF-81DC-3440B4DE02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791" y="2570887"/>
            <a:ext cx="1987826" cy="3910477"/>
          </a:xfrm>
          <a:prstGeom prst="rect">
            <a:avLst/>
          </a:prstGeom>
        </p:spPr>
      </p:pic>
      <p:pic>
        <p:nvPicPr>
          <p:cNvPr id="14" name="Picture 13" descr="A group of coffee mugs&#10;&#10;Description automatically generated with medium confidence">
            <a:extLst>
              <a:ext uri="{FF2B5EF4-FFF2-40B4-BE49-F238E27FC236}">
                <a16:creationId xmlns:a16="http://schemas.microsoft.com/office/drawing/2014/main" id="{1AE7CC7A-6919-40A8-B144-BB3BD36C6991}"/>
              </a:ext>
            </a:extLst>
          </p:cNvPr>
          <p:cNvPicPr>
            <a:picLocks noChangeAspect="1"/>
          </p:cNvPicPr>
          <p:nvPr/>
        </p:nvPicPr>
        <p:blipFill rotWithShape="1">
          <a:blip r:embed="rId4">
            <a:extLst>
              <a:ext uri="{28A0092B-C50C-407E-A947-70E740481C1C}">
                <a14:useLocalDpi xmlns:a14="http://schemas.microsoft.com/office/drawing/2010/main" val="0"/>
              </a:ext>
            </a:extLst>
          </a:blip>
          <a:srcRect t="68590" r="70805"/>
          <a:stretch/>
        </p:blipFill>
        <p:spPr>
          <a:xfrm>
            <a:off x="2376306" y="4631330"/>
            <a:ext cx="2565465" cy="2226670"/>
          </a:xfrm>
          <a:prstGeom prst="rect">
            <a:avLst/>
          </a:prstGeom>
        </p:spPr>
      </p:pic>
      <p:sp>
        <p:nvSpPr>
          <p:cNvPr id="16" name="Hộp Văn bản 5">
            <a:extLst>
              <a:ext uri="{FF2B5EF4-FFF2-40B4-BE49-F238E27FC236}">
                <a16:creationId xmlns:a16="http://schemas.microsoft.com/office/drawing/2014/main" id="{ED2BF5A1-F9AA-491F-9D39-C5087B3E3E60}"/>
              </a:ext>
            </a:extLst>
          </p:cNvPr>
          <p:cNvSpPr txBox="1"/>
          <p:nvPr/>
        </p:nvSpPr>
        <p:spPr>
          <a:xfrm>
            <a:off x="3111619" y="3708539"/>
            <a:ext cx="836212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Cốc uống nước thì </a:t>
            </a: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lớn</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cốc uống trà thì</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bé</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pic>
        <p:nvPicPr>
          <p:cNvPr id="6148" name="Picture 4" descr="Sticker of a cute bear** – LINE stickers | LINE STORE">
            <a:extLst>
              <a:ext uri="{FF2B5EF4-FFF2-40B4-BE49-F238E27FC236}">
                <a16:creationId xmlns:a16="http://schemas.microsoft.com/office/drawing/2014/main" id="{3C25E1C3-1FC8-4CDD-9BED-7DAABD893E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35443" y="1818936"/>
            <a:ext cx="1782006" cy="178200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arrow design png - Photo #706 - Devadara| Free Stock Photos">
            <a:extLst>
              <a:ext uri="{FF2B5EF4-FFF2-40B4-BE49-F238E27FC236}">
                <a16:creationId xmlns:a16="http://schemas.microsoft.com/office/drawing/2014/main" id="{8B14ADDC-93B6-4AA4-8666-A723923B8F8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V="1">
            <a:off x="2319130" y="3518514"/>
            <a:ext cx="881270" cy="881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25018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150"/>
                                        </p:tgtEl>
                                        <p:attrNameLst>
                                          <p:attrName>style.visibility</p:attrName>
                                        </p:attrNameLst>
                                      </p:cBhvr>
                                      <p:to>
                                        <p:strVal val="visible"/>
                                      </p:to>
                                    </p:se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ackground scene with gardening tools in park Vector Image">
            <a:extLst>
              <a:ext uri="{FF2B5EF4-FFF2-40B4-BE49-F238E27FC236}">
                <a16:creationId xmlns:a16="http://schemas.microsoft.com/office/drawing/2014/main" id="{06C1827B-D078-4AF6-8CE2-EC68953C7FD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b="12657"/>
          <a:stretch/>
        </p:blipFill>
        <p:spPr bwMode="auto">
          <a:xfrm>
            <a:off x="0" y="-233680"/>
            <a:ext cx="12192000" cy="70916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AD10BF9D-343E-4D42-B74C-58D4DBAE5C53}"/>
              </a:ext>
            </a:extLst>
          </p:cNvPr>
          <p:cNvSpPr/>
          <p:nvPr/>
        </p:nvSpPr>
        <p:spPr>
          <a:xfrm>
            <a:off x="172278" y="185531"/>
            <a:ext cx="11767931" cy="6281530"/>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64B639AD-CE49-4237-92FF-4772C34FF49D}"/>
              </a:ext>
            </a:extLst>
          </p:cNvPr>
          <p:cNvGrpSpPr/>
          <p:nvPr/>
        </p:nvGrpSpPr>
        <p:grpSpPr>
          <a:xfrm>
            <a:off x="1992085" y="119027"/>
            <a:ext cx="10095960" cy="1823852"/>
            <a:chOff x="1476828" y="360548"/>
            <a:chExt cx="9916289" cy="1823852"/>
          </a:xfrm>
        </p:grpSpPr>
        <p:grpSp>
          <p:nvGrpSpPr>
            <p:cNvPr id="19" name="Group 18">
              <a:extLst>
                <a:ext uri="{FF2B5EF4-FFF2-40B4-BE49-F238E27FC236}">
                  <a16:creationId xmlns:a16="http://schemas.microsoft.com/office/drawing/2014/main" id="{E51DEBD8-B16D-45E7-B644-38D211099873}"/>
                </a:ext>
              </a:extLst>
            </p:cNvPr>
            <p:cNvGrpSpPr/>
            <p:nvPr/>
          </p:nvGrpSpPr>
          <p:grpSpPr>
            <a:xfrm>
              <a:off x="1476828" y="360548"/>
              <a:ext cx="9916289" cy="1823852"/>
              <a:chOff x="1476829" y="360548"/>
              <a:chExt cx="8512514" cy="2182016"/>
            </a:xfrm>
          </p:grpSpPr>
          <p:sp>
            <p:nvSpPr>
              <p:cNvPr id="21" name="Rectangle: Diagonal Corners Rounded 20">
                <a:extLst>
                  <a:ext uri="{FF2B5EF4-FFF2-40B4-BE49-F238E27FC236}">
                    <a16:creationId xmlns:a16="http://schemas.microsoft.com/office/drawing/2014/main" id="{07A73750-0567-4241-B2B9-776EE0B343FA}"/>
                  </a:ext>
                </a:extLst>
              </p:cNvPr>
              <p:cNvSpPr/>
              <p:nvPr/>
            </p:nvSpPr>
            <p:spPr>
              <a:xfrm>
                <a:off x="1476829" y="360548"/>
                <a:ext cx="8280400" cy="1905000"/>
              </a:xfrm>
              <a:prstGeom prst="round2DiagRect">
                <a:avLst/>
              </a:prstGeom>
              <a:no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Diagonal Corners Rounded 21">
                <a:extLst>
                  <a:ext uri="{FF2B5EF4-FFF2-40B4-BE49-F238E27FC236}">
                    <a16:creationId xmlns:a16="http://schemas.microsoft.com/office/drawing/2014/main" id="{5DE498A0-A1AB-4F4F-B988-C48D8D62627D}"/>
                  </a:ext>
                </a:extLst>
              </p:cNvPr>
              <p:cNvSpPr/>
              <p:nvPr/>
            </p:nvSpPr>
            <p:spPr>
              <a:xfrm>
                <a:off x="1708943" y="637564"/>
                <a:ext cx="8280400" cy="1905000"/>
              </a:xfrm>
              <a:prstGeom prst="round2DiagRect">
                <a:avLst/>
              </a:prstGeom>
              <a:solidFill>
                <a:schemeClr val="bg1"/>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0" name="Hộp Văn bản 4">
              <a:extLst>
                <a:ext uri="{FF2B5EF4-FFF2-40B4-BE49-F238E27FC236}">
                  <a16:creationId xmlns:a16="http://schemas.microsoft.com/office/drawing/2014/main" id="{C68D98F7-C2C2-45F0-A9A6-50DCF3B1FC91}"/>
                </a:ext>
              </a:extLst>
            </p:cNvPr>
            <p:cNvSpPr txBox="1"/>
            <p:nvPr/>
          </p:nvSpPr>
          <p:spPr>
            <a:xfrm>
              <a:off x="2087116" y="785939"/>
              <a:ext cx="92351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Sử dụng cặp từ ngữ có nghĩa trái ngược nhau ở bài tập </a:t>
              </a:r>
              <a:r>
                <a:rPr kumimoji="0" lang="en-US"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trên</a:t>
              </a:r>
              <a:r>
                <a:rPr kumimoji="0" lang="vi-VN"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 nói về đặc điểm khác nhau:</a:t>
              </a:r>
            </a:p>
          </p:txBody>
        </p:sp>
      </p:grpSp>
      <p:sp>
        <p:nvSpPr>
          <p:cNvPr id="23" name="Hộp Văn bản 6">
            <a:extLst>
              <a:ext uri="{FF2B5EF4-FFF2-40B4-BE49-F238E27FC236}">
                <a16:creationId xmlns:a16="http://schemas.microsoft.com/office/drawing/2014/main" id="{7067B3FC-33FE-417F-891A-1638DC8E3876}"/>
              </a:ext>
            </a:extLst>
          </p:cNvPr>
          <p:cNvSpPr txBox="1"/>
          <p:nvPr/>
        </p:nvSpPr>
        <p:spPr>
          <a:xfrm>
            <a:off x="2768574" y="2604274"/>
            <a:ext cx="9595704" cy="707886"/>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40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b. </a:t>
            </a:r>
            <a:r>
              <a:rPr kumimoji="0" lang="vi-VN" sz="40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Giữa các sự vật, hiện tượng thiên nhiên.</a:t>
            </a:r>
          </a:p>
        </p:txBody>
      </p:sp>
      <p:sp>
        <p:nvSpPr>
          <p:cNvPr id="25" name="Hộp Văn bản 6">
            <a:extLst>
              <a:ext uri="{FF2B5EF4-FFF2-40B4-BE49-F238E27FC236}">
                <a16:creationId xmlns:a16="http://schemas.microsoft.com/office/drawing/2014/main" id="{D03A8D32-E135-4951-9F58-3BAF6B267581}"/>
              </a:ext>
            </a:extLst>
          </p:cNvPr>
          <p:cNvSpPr txBox="1"/>
          <p:nvPr/>
        </p:nvSpPr>
        <p:spPr>
          <a:xfrm>
            <a:off x="4291450" y="3770205"/>
            <a:ext cx="7611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Cây dừa thì </a:t>
            </a: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cao</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còn cây chanh thì </a:t>
            </a: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thấp</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27" name="Picture 26" descr="A picture containing plant&#10;&#10;Description automatically generated">
            <a:extLst>
              <a:ext uri="{FF2B5EF4-FFF2-40B4-BE49-F238E27FC236}">
                <a16:creationId xmlns:a16="http://schemas.microsoft.com/office/drawing/2014/main" id="{58A40286-3575-4BB7-B734-AFCCF85385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6543" y="3812875"/>
            <a:ext cx="2401731" cy="3045125"/>
          </a:xfrm>
          <a:prstGeom prst="rect">
            <a:avLst/>
          </a:prstGeom>
        </p:spPr>
      </p:pic>
      <p:pic>
        <p:nvPicPr>
          <p:cNvPr id="28" name="Picture 27" descr="A picture containing text, plant&#10;&#10;Description automatically generated">
            <a:extLst>
              <a:ext uri="{FF2B5EF4-FFF2-40B4-BE49-F238E27FC236}">
                <a16:creationId xmlns:a16="http://schemas.microsoft.com/office/drawing/2014/main" id="{BCEF8557-7DE4-4ADC-8692-4ABEDDA363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067" y="497927"/>
            <a:ext cx="4354641" cy="6660112"/>
          </a:xfrm>
          <a:prstGeom prst="rect">
            <a:avLst/>
          </a:prstGeom>
        </p:spPr>
      </p:pic>
      <p:pic>
        <p:nvPicPr>
          <p:cNvPr id="34" name="Picture 6" descr="arrow design png - Photo #706 - Devadara| Free Stock Photos">
            <a:extLst>
              <a:ext uri="{FF2B5EF4-FFF2-40B4-BE49-F238E27FC236}">
                <a16:creationId xmlns:a16="http://schemas.microsoft.com/office/drawing/2014/main" id="{CC0B18E5-2C3F-4788-8F8E-1D9CEACB519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V="1">
            <a:off x="3477397" y="3470387"/>
            <a:ext cx="881270" cy="881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3356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ircle(in)">
                                      <p:cBhvr>
                                        <p:cTn id="13" dur="20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 presetClass="entr" presetSubtype="0"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0" name="Group 2">
            <a:extLst>
              <a:ext uri="{FF2B5EF4-FFF2-40B4-BE49-F238E27FC236}">
                <a16:creationId xmlns:a16="http://schemas.microsoft.com/office/drawing/2014/main" id="{64EB5AA1-2D4B-46FF-AD1B-297171BFFB83}"/>
              </a:ext>
            </a:extLst>
          </p:cNvPr>
          <p:cNvGrpSpPr>
            <a:grpSpLocks noChangeAspect="1"/>
          </p:cNvGrpSpPr>
          <p:nvPr/>
        </p:nvGrpSpPr>
        <p:grpSpPr>
          <a:xfrm>
            <a:off x="7530513" y="642142"/>
            <a:ext cx="4174961" cy="3590976"/>
            <a:chOff x="0" y="0"/>
            <a:chExt cx="7820660" cy="3931920"/>
          </a:xfrm>
          <a:solidFill>
            <a:srgbClr val="FFFF99"/>
          </a:solidFill>
        </p:grpSpPr>
        <p:sp>
          <p:nvSpPr>
            <p:cNvPr id="21" name="Freeform 3">
              <a:extLst>
                <a:ext uri="{FF2B5EF4-FFF2-40B4-BE49-F238E27FC236}">
                  <a16:creationId xmlns:a16="http://schemas.microsoft.com/office/drawing/2014/main" id="{56B113D9-D7B5-41D9-BA43-CEB89865D8BF}"/>
                </a:ext>
              </a:extLst>
            </p:cNvPr>
            <p:cNvSpPr/>
            <p:nvPr/>
          </p:nvSpPr>
          <p:spPr>
            <a:xfrm>
              <a:off x="-11430" y="-1270"/>
              <a:ext cx="7843520" cy="3934460"/>
            </a:xfrm>
            <a:custGeom>
              <a:avLst/>
              <a:gdLst/>
              <a:ahLst/>
              <a:cxnLst/>
              <a:rect l="l" t="t" r="r" b="b"/>
              <a:pathLst>
                <a:path w="7843520" h="3934460">
                  <a:moveTo>
                    <a:pt x="7797800" y="1043940"/>
                  </a:moveTo>
                  <a:cubicBezTo>
                    <a:pt x="7791450" y="952500"/>
                    <a:pt x="7766050" y="863600"/>
                    <a:pt x="7727950" y="777240"/>
                  </a:cubicBezTo>
                  <a:cubicBezTo>
                    <a:pt x="7592060" y="478790"/>
                    <a:pt x="7280910" y="233680"/>
                    <a:pt x="6954519" y="189230"/>
                  </a:cubicBezTo>
                  <a:cubicBezTo>
                    <a:pt x="6681469" y="156210"/>
                    <a:pt x="6409689" y="127000"/>
                    <a:pt x="6139179" y="102870"/>
                  </a:cubicBezTo>
                  <a:cubicBezTo>
                    <a:pt x="5712459" y="64770"/>
                    <a:pt x="5287009" y="36830"/>
                    <a:pt x="4864099" y="20320"/>
                  </a:cubicBezTo>
                  <a:cubicBezTo>
                    <a:pt x="4464049" y="5080"/>
                    <a:pt x="4065269" y="0"/>
                    <a:pt x="3665219" y="3810"/>
                  </a:cubicBezTo>
                  <a:cubicBezTo>
                    <a:pt x="2744470" y="12700"/>
                    <a:pt x="1823720" y="74930"/>
                    <a:pt x="889000" y="189230"/>
                  </a:cubicBezTo>
                  <a:cubicBezTo>
                    <a:pt x="469900" y="246380"/>
                    <a:pt x="76200" y="635000"/>
                    <a:pt x="45720" y="1042670"/>
                  </a:cubicBezTo>
                  <a:cubicBezTo>
                    <a:pt x="0" y="1657350"/>
                    <a:pt x="0" y="2274570"/>
                    <a:pt x="45720" y="2890520"/>
                  </a:cubicBezTo>
                  <a:cubicBezTo>
                    <a:pt x="76200" y="3299460"/>
                    <a:pt x="468630" y="3688080"/>
                    <a:pt x="889000" y="3743960"/>
                  </a:cubicBezTo>
                  <a:cubicBezTo>
                    <a:pt x="1336040" y="3798570"/>
                    <a:pt x="1780540" y="3841750"/>
                    <a:pt x="2223770" y="3872230"/>
                  </a:cubicBezTo>
                  <a:cubicBezTo>
                    <a:pt x="2600960" y="3898900"/>
                    <a:pt x="2978150" y="3916680"/>
                    <a:pt x="3352800" y="3924300"/>
                  </a:cubicBezTo>
                  <a:cubicBezTo>
                    <a:pt x="3804920" y="3934460"/>
                    <a:pt x="4258310" y="3933190"/>
                    <a:pt x="4710430" y="3917950"/>
                  </a:cubicBezTo>
                  <a:cubicBezTo>
                    <a:pt x="5030470" y="3907790"/>
                    <a:pt x="5350510" y="3891280"/>
                    <a:pt x="5670550" y="3867150"/>
                  </a:cubicBezTo>
                  <a:cubicBezTo>
                    <a:pt x="5797550" y="3858260"/>
                    <a:pt x="5925820" y="3848100"/>
                    <a:pt x="6052820" y="3836670"/>
                  </a:cubicBezTo>
                  <a:cubicBezTo>
                    <a:pt x="6245860" y="3820161"/>
                    <a:pt x="6438900" y="3801111"/>
                    <a:pt x="6631940" y="3779520"/>
                  </a:cubicBezTo>
                  <a:cubicBezTo>
                    <a:pt x="6738620" y="3768090"/>
                    <a:pt x="6845300" y="3755390"/>
                    <a:pt x="6951980" y="3742690"/>
                  </a:cubicBezTo>
                  <a:cubicBezTo>
                    <a:pt x="7372350" y="3685540"/>
                    <a:pt x="7764780" y="3296920"/>
                    <a:pt x="7796530" y="2889251"/>
                  </a:cubicBezTo>
                  <a:cubicBezTo>
                    <a:pt x="7843520" y="2275840"/>
                    <a:pt x="7843520" y="1658620"/>
                    <a:pt x="7797800" y="1043940"/>
                  </a:cubicBezTo>
                  <a:close/>
                </a:path>
              </a:pathLst>
            </a:custGeom>
            <a:grpFill/>
          </p:spPr>
        </p:sp>
      </p:grpSp>
      <p:pic>
        <p:nvPicPr>
          <p:cNvPr id="34" name="Picture 33">
            <a:extLst>
              <a:ext uri="{FF2B5EF4-FFF2-40B4-BE49-F238E27FC236}">
                <a16:creationId xmlns:a16="http://schemas.microsoft.com/office/drawing/2014/main" id="{965D112C-3D92-4261-8E36-C115464624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66183"/>
            <a:ext cx="12763419" cy="6549698"/>
          </a:xfrm>
          <a:prstGeom prst="rect">
            <a:avLst/>
          </a:prstGeom>
        </p:spPr>
      </p:pic>
      <p:pic>
        <p:nvPicPr>
          <p:cNvPr id="9" name="Picture 4" descr="Sun clipart transparent for kid - Clipart World">
            <a:extLst>
              <a:ext uri="{FF2B5EF4-FFF2-40B4-BE49-F238E27FC236}">
                <a16:creationId xmlns:a16="http://schemas.microsoft.com/office/drawing/2014/main" id="{DBC92994-064C-4293-8C67-7782A8D68D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449" y="145482"/>
            <a:ext cx="1882301" cy="18823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Icon&#10;&#10;Description automatically generated">
            <a:extLst>
              <a:ext uri="{FF2B5EF4-FFF2-40B4-BE49-F238E27FC236}">
                <a16:creationId xmlns:a16="http://schemas.microsoft.com/office/drawing/2014/main" id="{F5F4A6C6-9EE0-44F4-B8C4-55D6B0408DAA}"/>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val="0"/>
              </a:ext>
            </a:extLst>
          </a:blip>
          <a:stretch>
            <a:fillRect/>
          </a:stretch>
        </p:blipFill>
        <p:spPr>
          <a:xfrm flipH="1">
            <a:off x="4495414" y="111254"/>
            <a:ext cx="1816600" cy="1816600"/>
          </a:xfrm>
          <a:prstGeom prst="rect">
            <a:avLst/>
          </a:prstGeom>
        </p:spPr>
      </p:pic>
      <p:pic>
        <p:nvPicPr>
          <p:cNvPr id="11" name="Picture 10" descr="Icon&#10;&#10;Description automatically generated">
            <a:extLst>
              <a:ext uri="{FF2B5EF4-FFF2-40B4-BE49-F238E27FC236}">
                <a16:creationId xmlns:a16="http://schemas.microsoft.com/office/drawing/2014/main" id="{C820CA07-45E7-4A37-B74D-BBFBE1099DFD}"/>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val="0"/>
              </a:ext>
            </a:extLst>
          </a:blip>
          <a:stretch>
            <a:fillRect/>
          </a:stretch>
        </p:blipFill>
        <p:spPr>
          <a:xfrm flipH="1">
            <a:off x="10946819" y="-724886"/>
            <a:ext cx="1816600" cy="1816600"/>
          </a:xfrm>
          <a:prstGeom prst="rect">
            <a:avLst/>
          </a:prstGeom>
        </p:spPr>
      </p:pic>
      <p:grpSp>
        <p:nvGrpSpPr>
          <p:cNvPr id="3" name="Group 2">
            <a:extLst>
              <a:ext uri="{FF2B5EF4-FFF2-40B4-BE49-F238E27FC236}">
                <a16:creationId xmlns:a16="http://schemas.microsoft.com/office/drawing/2014/main" id="{673A8075-7E5E-4714-B4EE-17E531137C0C}"/>
              </a:ext>
            </a:extLst>
          </p:cNvPr>
          <p:cNvGrpSpPr/>
          <p:nvPr/>
        </p:nvGrpSpPr>
        <p:grpSpPr>
          <a:xfrm>
            <a:off x="38652" y="2342217"/>
            <a:ext cx="3693672" cy="4463091"/>
            <a:chOff x="2402328" y="1934048"/>
            <a:chExt cx="3693672" cy="4463091"/>
          </a:xfrm>
        </p:grpSpPr>
        <p:pic>
          <p:nvPicPr>
            <p:cNvPr id="8" name="Picture 7">
              <a:extLst>
                <a:ext uri="{FF2B5EF4-FFF2-40B4-BE49-F238E27FC236}">
                  <a16:creationId xmlns:a16="http://schemas.microsoft.com/office/drawing/2014/main" id="{E997D30B-0302-43C2-90DE-2F534F7972AB}"/>
                </a:ext>
              </a:extLst>
            </p:cNvPr>
            <p:cNvPicPr>
              <a:picLocks noChangeAspect="1"/>
            </p:cNvPicPr>
            <p:nvPr/>
          </p:nvPicPr>
          <p:blipFill>
            <a:blip r:embed="rId6"/>
            <a:stretch>
              <a:fillRect/>
            </a:stretch>
          </p:blipFill>
          <p:spPr>
            <a:xfrm>
              <a:off x="2402328" y="1934048"/>
              <a:ext cx="3693672" cy="4463091"/>
            </a:xfrm>
            <a:prstGeom prst="rect">
              <a:avLst/>
            </a:prstGeom>
          </p:spPr>
        </p:pic>
        <p:sp>
          <p:nvSpPr>
            <p:cNvPr id="2" name="TextBox 1">
              <a:extLst>
                <a:ext uri="{FF2B5EF4-FFF2-40B4-BE49-F238E27FC236}">
                  <a16:creationId xmlns:a16="http://schemas.microsoft.com/office/drawing/2014/main" id="{17C39F6A-B8F8-4B87-AF97-88B2966938EB}"/>
                </a:ext>
              </a:extLst>
            </p:cNvPr>
            <p:cNvSpPr txBox="1"/>
            <p:nvPr/>
          </p:nvSpPr>
          <p:spPr>
            <a:xfrm>
              <a:off x="4001227" y="2475147"/>
              <a:ext cx="153604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mn-ea"/>
                  <a:cs typeface="+mn-cs"/>
                </a:rPr>
                <a:t>Trình bày</a:t>
              </a:r>
            </a:p>
          </p:txBody>
        </p:sp>
      </p:grpSp>
      <p:grpSp>
        <p:nvGrpSpPr>
          <p:cNvPr id="7" name="Group 6">
            <a:extLst>
              <a:ext uri="{FF2B5EF4-FFF2-40B4-BE49-F238E27FC236}">
                <a16:creationId xmlns:a16="http://schemas.microsoft.com/office/drawing/2014/main" id="{3DC2940D-C882-4546-B634-AA77A2F4456D}"/>
              </a:ext>
            </a:extLst>
          </p:cNvPr>
          <p:cNvGrpSpPr/>
          <p:nvPr/>
        </p:nvGrpSpPr>
        <p:grpSpPr>
          <a:xfrm>
            <a:off x="3847860" y="2068566"/>
            <a:ext cx="3870705" cy="4712922"/>
            <a:chOff x="6904995" y="1684217"/>
            <a:chExt cx="3870705" cy="4712922"/>
          </a:xfrm>
        </p:grpSpPr>
        <p:pic>
          <p:nvPicPr>
            <p:cNvPr id="12" name="Picture 2">
              <a:extLst>
                <a:ext uri="{FF2B5EF4-FFF2-40B4-BE49-F238E27FC236}">
                  <a16:creationId xmlns:a16="http://schemas.microsoft.com/office/drawing/2014/main" id="{B873975C-7B2F-4E33-BF90-B5034F3A2BB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6904995" y="1684217"/>
              <a:ext cx="3870705" cy="471292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C410244-9C20-4772-B98E-A25E38D13571}"/>
                </a:ext>
              </a:extLst>
            </p:cNvPr>
            <p:cNvSpPr txBox="1"/>
            <p:nvPr/>
          </p:nvSpPr>
          <p:spPr>
            <a:xfrm>
              <a:off x="7546650" y="2457465"/>
              <a:ext cx="16565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mn-ea"/>
                  <a:cs typeface="+mn-cs"/>
                </a:rPr>
                <a:t>Nhận xét</a:t>
              </a:r>
            </a:p>
          </p:txBody>
        </p:sp>
      </p:grpSp>
      <p:pic>
        <p:nvPicPr>
          <p:cNvPr id="22" name="Picture 2" descr="Star Images | Free Vectors, Stock Photos &amp;amp; PSD">
            <a:extLst>
              <a:ext uri="{FF2B5EF4-FFF2-40B4-BE49-F238E27FC236}">
                <a16:creationId xmlns:a16="http://schemas.microsoft.com/office/drawing/2014/main" id="{22221D9F-50F8-4CCC-B962-781AC522BDB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9709" y="397888"/>
            <a:ext cx="1670678" cy="167067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a:extLst>
              <a:ext uri="{FF2B5EF4-FFF2-40B4-BE49-F238E27FC236}">
                <a16:creationId xmlns:a16="http://schemas.microsoft.com/office/drawing/2014/main" id="{2D727848-2041-4F55-A421-435497E930C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046856" y="477388"/>
            <a:ext cx="3142274" cy="497051"/>
          </a:xfrm>
          <a:prstGeom prst="rect">
            <a:avLst/>
          </a:prstGeom>
        </p:spPr>
      </p:pic>
      <p:pic>
        <p:nvPicPr>
          <p:cNvPr id="24" name="Picture 6">
            <a:extLst>
              <a:ext uri="{FF2B5EF4-FFF2-40B4-BE49-F238E27FC236}">
                <a16:creationId xmlns:a16="http://schemas.microsoft.com/office/drawing/2014/main" id="{6173D63A-506B-405D-B70B-5D15CA5DF41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493107" y="3851160"/>
            <a:ext cx="2592339" cy="494901"/>
          </a:xfrm>
          <a:prstGeom prst="rect">
            <a:avLst/>
          </a:prstGeom>
        </p:spPr>
      </p:pic>
      <p:pic>
        <p:nvPicPr>
          <p:cNvPr id="25" name="Picture 2" descr="Star Images | Free Vectors, Stock Photos &amp;amp; PSD">
            <a:extLst>
              <a:ext uri="{FF2B5EF4-FFF2-40B4-BE49-F238E27FC236}">
                <a16:creationId xmlns:a16="http://schemas.microsoft.com/office/drawing/2014/main" id="{AE57B1DC-CC9C-4BC3-ADA4-8DA9212F8AEA}"/>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228054" y="1175138"/>
            <a:ext cx="679039" cy="6790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Star Images | Free Vectors, Stock Photos &amp;amp; PSD">
            <a:extLst>
              <a:ext uri="{FF2B5EF4-FFF2-40B4-BE49-F238E27FC236}">
                <a16:creationId xmlns:a16="http://schemas.microsoft.com/office/drawing/2014/main" id="{373DF41D-6824-4AF1-82B0-133382CE94EE}"/>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67800" y="3637876"/>
            <a:ext cx="540117" cy="540117"/>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2E736794-29DE-4809-8568-33D36BDE022B}"/>
              </a:ext>
            </a:extLst>
          </p:cNvPr>
          <p:cNvGrpSpPr/>
          <p:nvPr/>
        </p:nvGrpSpPr>
        <p:grpSpPr>
          <a:xfrm>
            <a:off x="8065601" y="1281957"/>
            <a:ext cx="3235319" cy="1945185"/>
            <a:chOff x="8405744" y="3082667"/>
            <a:chExt cx="3235319" cy="1945185"/>
          </a:xfrm>
        </p:grpSpPr>
        <p:sp>
          <p:nvSpPr>
            <p:cNvPr id="15" name="TextBox 14">
              <a:extLst>
                <a:ext uri="{FF2B5EF4-FFF2-40B4-BE49-F238E27FC236}">
                  <a16:creationId xmlns:a16="http://schemas.microsoft.com/office/drawing/2014/main" id="{610C49D8-9174-46D7-A1C2-88ED83897B74}"/>
                </a:ext>
              </a:extLst>
            </p:cNvPr>
            <p:cNvSpPr txBox="1"/>
            <p:nvPr/>
          </p:nvSpPr>
          <p:spPr>
            <a:xfrm>
              <a:off x="8405744" y="3082667"/>
              <a:ext cx="323531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0">
                    <a:solidFill>
                      <a:prstClr val="white"/>
                    </a:solidFill>
                  </a:ln>
                  <a:solidFill>
                    <a:prstClr val="white"/>
                  </a:solidFill>
                  <a:effectLst>
                    <a:outerShdw blurRad="50800" dist="38100" dir="2700000" algn="tl" rotWithShape="0">
                      <a:prstClr val="black">
                        <a:alpha val="40000"/>
                      </a:prstClr>
                    </a:outerShdw>
                  </a:effectLst>
                  <a:uLnTx/>
                  <a:uFillTx/>
                  <a:latin typeface="UVN Banh Mi" pitchFamily="2" charset="0"/>
                  <a:ea typeface="+mn-ea"/>
                  <a:cs typeface="+mn-cs"/>
                </a:rPr>
                <a:t>Trình bày trước lớp</a:t>
              </a:r>
            </a:p>
          </p:txBody>
        </p:sp>
        <p:sp>
          <p:nvSpPr>
            <p:cNvPr id="16" name="TextBox 15">
              <a:extLst>
                <a:ext uri="{FF2B5EF4-FFF2-40B4-BE49-F238E27FC236}">
                  <a16:creationId xmlns:a16="http://schemas.microsoft.com/office/drawing/2014/main" id="{E6017164-B7D1-47C0-A7E0-E0F5FFBF02C4}"/>
                </a:ext>
              </a:extLst>
            </p:cNvPr>
            <p:cNvSpPr txBox="1"/>
            <p:nvPr/>
          </p:nvSpPr>
          <p:spPr>
            <a:xfrm>
              <a:off x="8405744" y="3088860"/>
              <a:ext cx="323531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prstClr val="black"/>
                    </a:solidFill>
                  </a:ln>
                  <a:gradFill flip="none" rotWithShape="1">
                    <a:gsLst>
                      <a:gs pos="8000">
                        <a:srgbClr val="FF0000"/>
                      </a:gs>
                      <a:gs pos="79000">
                        <a:srgbClr val="00B0F0"/>
                      </a:gs>
                      <a:gs pos="61000">
                        <a:srgbClr val="00B050"/>
                      </a:gs>
                      <a:gs pos="45000">
                        <a:srgbClr val="92D050"/>
                      </a:gs>
                      <a:gs pos="26000">
                        <a:srgbClr val="FFC000"/>
                      </a:gs>
                      <a:gs pos="95000">
                        <a:srgbClr val="7030A0"/>
                      </a:gs>
                    </a:gsLst>
                    <a:path path="circle">
                      <a:fillToRect l="100000" t="100000"/>
                    </a:path>
                    <a:tileRect r="-100000" b="-100000"/>
                  </a:gradFill>
                  <a:effectLst>
                    <a:outerShdw blurRad="50800" dist="38100" dir="10800000" algn="r" rotWithShape="0">
                      <a:prstClr val="black">
                        <a:alpha val="40000"/>
                      </a:prstClr>
                    </a:outerShdw>
                  </a:effectLst>
                  <a:uLnTx/>
                  <a:uFillTx/>
                  <a:latin typeface="UVN Banh Mi" pitchFamily="2" charset="0"/>
                  <a:ea typeface="+mn-ea"/>
                  <a:cs typeface="+mn-cs"/>
                </a:rPr>
                <a:t>Trình bày trước lớp</a:t>
              </a:r>
            </a:p>
          </p:txBody>
        </p:sp>
      </p:grpSp>
      <p:pic>
        <p:nvPicPr>
          <p:cNvPr id="32" name="Picture 31" descr="A picture containing outdoor object&#10;&#10;Description automatically generated">
            <a:extLst>
              <a:ext uri="{FF2B5EF4-FFF2-40B4-BE49-F238E27FC236}">
                <a16:creationId xmlns:a16="http://schemas.microsoft.com/office/drawing/2014/main" id="{56759731-3CCD-472F-9BCD-1F8E4BD71DC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010913" y="-172222"/>
            <a:ext cx="1792228" cy="2100076"/>
          </a:xfrm>
          <a:prstGeom prst="rect">
            <a:avLst/>
          </a:prstGeom>
        </p:spPr>
      </p:pic>
      <p:pic>
        <p:nvPicPr>
          <p:cNvPr id="3074" name="Picture 2" descr="Hơn 300 hình minh họa Giáo Dục và Đồ Dùng Học Tập miễn phí">
            <a:extLst>
              <a:ext uri="{FF2B5EF4-FFF2-40B4-BE49-F238E27FC236}">
                <a16:creationId xmlns:a16="http://schemas.microsoft.com/office/drawing/2014/main" id="{1D6BA91D-F4A8-4742-AA29-CDFFEFFDB6C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182679" y="1651820"/>
            <a:ext cx="1953669" cy="1953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4632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9401 0.03657 L 0.09401 0.03657 C 0.10729 0.02268 0.12071 0.00926 0.13373 -0.00532 C 0.14284 -0.01528 0.15078 -0.02801 0.16029 -0.03657 C 0.1711 -0.04653 0.18255 -0.05301 0.19401 -0.06019 C 0.21719 -0.07454 0.23203 -0.08102 0.2543 -0.09144 C 0.26107 -0.08889 0.26823 -0.08796 0.27487 -0.0838 C 0.28438 -0.07755 0.31055 -0.04583 0.31459 -0.03657 C 0.3237 -0.01574 0.33138 0.01111 0.34545 0.02361 C 0.34766 0.02546 0.35039 0.02523 0.35274 0.02616 C 0.36198 0.02384 0.36563 0.02361 0.37487 0.01829 C 0.38177 0.01435 0.38854 0.00926 0.39545 0.00532 C 0.40365 0.00046 0.41224 -0.00278 0.42045 -0.00787 C 0.48229 -0.04537 0.43711 -0.02199 0.46602 -0.03657 C 0.49792 -0.03403 0.53034 -0.03935 0.56159 -0.0287 C 0.57045 -0.0257 0.57591 -0.00903 0.58216 0.00255 C 0.60039 0.03634 0.59883 0.04977 0.62045 0.07847 C 0.62279 0.08171 0.6263 0.08032 0.6293 0.08125 C 0.63373 0.0794 0.63841 0.0794 0.64245 0.07593 C 0.64675 0.07199 0.65013 0.06204 0.65274 0.05486 L 0.65274 0.05486 L 0.65274 0.05486 " pathEditMode="relative" ptsTypes="AAAAAAAAAAAAAAAAAAAAAA">
                                      <p:cBhvr>
                                        <p:cTn id="6" dur="2000" fill="hold"/>
                                        <p:tgtEl>
                                          <p:spTgt spid="32"/>
                                        </p:tgtEl>
                                        <p:attrNameLst>
                                          <p:attrName>ppt_x</p:attrName>
                                          <p:attrName>ppt_y</p:attrName>
                                        </p:attrNameLst>
                                      </p:cBhvr>
                                    </p:animMotion>
                                  </p:childTnLst>
                                </p:cTn>
                              </p:par>
                              <p:par>
                                <p:cTn id="7" presetID="2" presetClass="entr" presetSubtype="4"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1000" fill="hold"/>
                                        <p:tgtEl>
                                          <p:spTgt spid="3"/>
                                        </p:tgtEl>
                                        <p:attrNameLst>
                                          <p:attrName>ppt_x</p:attrName>
                                        </p:attrNameLst>
                                      </p:cBhvr>
                                      <p:tavLst>
                                        <p:tav tm="0">
                                          <p:val>
                                            <p:strVal val="#ppt_x"/>
                                          </p:val>
                                        </p:tav>
                                        <p:tav tm="100000">
                                          <p:val>
                                            <p:strVal val="#ppt_x"/>
                                          </p:val>
                                        </p:tav>
                                      </p:tavLst>
                                    </p:anim>
                                    <p:anim calcmode="lin" valueType="num">
                                      <p:cBhvr additive="base">
                                        <p:cTn id="10" dur="1000" fill="hold"/>
                                        <p:tgtEl>
                                          <p:spTgt spid="3"/>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ppt_x"/>
                                          </p:val>
                                        </p:tav>
                                        <p:tav tm="100000">
                                          <p:val>
                                            <p:strVal val="#ppt_x"/>
                                          </p:val>
                                        </p:tav>
                                      </p:tavLst>
                                    </p:anim>
                                    <p:anim calcmode="lin" valueType="num">
                                      <p:cBhvr additive="base">
                                        <p:cTn id="14"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anim calcmode="lin" valueType="num">
                                      <p:cBhvr>
                                        <p:cTn id="20" dur="2000" fill="hold"/>
                                        <p:tgtEl>
                                          <p:spTgt spid="17"/>
                                        </p:tgtEl>
                                        <p:attrNameLst>
                                          <p:attrName>ppt_w</p:attrName>
                                        </p:attrNameLst>
                                      </p:cBhvr>
                                      <p:tavLst>
                                        <p:tav tm="0" fmla="#ppt_w*sin(2.5*pi*$)">
                                          <p:val>
                                            <p:fltVal val="0"/>
                                          </p:val>
                                        </p:tav>
                                        <p:tav tm="100000">
                                          <p:val>
                                            <p:fltVal val="1"/>
                                          </p:val>
                                        </p:tav>
                                      </p:tavLst>
                                    </p:anim>
                                    <p:anim calcmode="lin" valueType="num">
                                      <p:cBhvr>
                                        <p:cTn id="21" dur="20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DDE"/>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5E6E3818-EF6E-4D3C-B4AB-2D960915C877}"/>
              </a:ext>
            </a:extLst>
          </p:cNvPr>
          <p:cNvSpPr/>
          <p:nvPr/>
        </p:nvSpPr>
        <p:spPr>
          <a:xfrm>
            <a:off x="-1057197" y="4165594"/>
            <a:ext cx="14306394" cy="4019544"/>
          </a:xfrm>
          <a:custGeom>
            <a:avLst/>
            <a:gdLst>
              <a:gd name="connsiteX0" fmla="*/ 114741 w 14353746"/>
              <a:gd name="connsiteY0" fmla="*/ 622306 h 4019544"/>
              <a:gd name="connsiteX1" fmla="*/ 724341 w 14353746"/>
              <a:gd name="connsiteY1" fmla="*/ 6 h 4019544"/>
              <a:gd name="connsiteX2" fmla="*/ 2159441 w 14353746"/>
              <a:gd name="connsiteY2" fmla="*/ 609606 h 4019544"/>
              <a:gd name="connsiteX3" fmla="*/ 4077141 w 14353746"/>
              <a:gd name="connsiteY3" fmla="*/ 393706 h 4019544"/>
              <a:gd name="connsiteX4" fmla="*/ 6413941 w 14353746"/>
              <a:gd name="connsiteY4" fmla="*/ 927106 h 4019544"/>
              <a:gd name="connsiteX5" fmla="*/ 9207941 w 14353746"/>
              <a:gd name="connsiteY5" fmla="*/ 114306 h 4019544"/>
              <a:gd name="connsiteX6" fmla="*/ 11582841 w 14353746"/>
              <a:gd name="connsiteY6" fmla="*/ 469906 h 4019544"/>
              <a:gd name="connsiteX7" fmla="*/ 12662341 w 14353746"/>
              <a:gd name="connsiteY7" fmla="*/ 901706 h 4019544"/>
              <a:gd name="connsiteX8" fmla="*/ 13995841 w 14353746"/>
              <a:gd name="connsiteY8" fmla="*/ 393706 h 4019544"/>
              <a:gd name="connsiteX9" fmla="*/ 13983141 w 14353746"/>
              <a:gd name="connsiteY9" fmla="*/ 2832106 h 4019544"/>
              <a:gd name="connsiteX10" fmla="*/ 9792141 w 14353746"/>
              <a:gd name="connsiteY10" fmla="*/ 3962406 h 4019544"/>
              <a:gd name="connsiteX11" fmla="*/ 952941 w 14353746"/>
              <a:gd name="connsiteY11" fmla="*/ 3505206 h 4019544"/>
              <a:gd name="connsiteX12" fmla="*/ 152841 w 14353746"/>
              <a:gd name="connsiteY12" fmla="*/ 584206 h 4019544"/>
              <a:gd name="connsiteX13" fmla="*/ 114741 w 14353746"/>
              <a:gd name="connsiteY13" fmla="*/ 622306 h 4019544"/>
              <a:gd name="connsiteX0" fmla="*/ 301655 w 14362860"/>
              <a:gd name="connsiteY0" fmla="*/ 622306 h 4019544"/>
              <a:gd name="connsiteX1" fmla="*/ 733455 w 14362860"/>
              <a:gd name="connsiteY1" fmla="*/ 6 h 4019544"/>
              <a:gd name="connsiteX2" fmla="*/ 2168555 w 14362860"/>
              <a:gd name="connsiteY2" fmla="*/ 609606 h 4019544"/>
              <a:gd name="connsiteX3" fmla="*/ 4086255 w 14362860"/>
              <a:gd name="connsiteY3" fmla="*/ 393706 h 4019544"/>
              <a:gd name="connsiteX4" fmla="*/ 6423055 w 14362860"/>
              <a:gd name="connsiteY4" fmla="*/ 927106 h 4019544"/>
              <a:gd name="connsiteX5" fmla="*/ 9217055 w 14362860"/>
              <a:gd name="connsiteY5" fmla="*/ 114306 h 4019544"/>
              <a:gd name="connsiteX6" fmla="*/ 11591955 w 14362860"/>
              <a:gd name="connsiteY6" fmla="*/ 469906 h 4019544"/>
              <a:gd name="connsiteX7" fmla="*/ 12671455 w 14362860"/>
              <a:gd name="connsiteY7" fmla="*/ 901706 h 4019544"/>
              <a:gd name="connsiteX8" fmla="*/ 14004955 w 14362860"/>
              <a:gd name="connsiteY8" fmla="*/ 393706 h 4019544"/>
              <a:gd name="connsiteX9" fmla="*/ 13992255 w 14362860"/>
              <a:gd name="connsiteY9" fmla="*/ 2832106 h 4019544"/>
              <a:gd name="connsiteX10" fmla="*/ 9801255 w 14362860"/>
              <a:gd name="connsiteY10" fmla="*/ 3962406 h 4019544"/>
              <a:gd name="connsiteX11" fmla="*/ 962055 w 14362860"/>
              <a:gd name="connsiteY11" fmla="*/ 3505206 h 4019544"/>
              <a:gd name="connsiteX12" fmla="*/ 161955 w 14362860"/>
              <a:gd name="connsiteY12" fmla="*/ 584206 h 4019544"/>
              <a:gd name="connsiteX13" fmla="*/ 301655 w 14362860"/>
              <a:gd name="connsiteY13" fmla="*/ 622306 h 4019544"/>
              <a:gd name="connsiteX0" fmla="*/ 307688 w 14368893"/>
              <a:gd name="connsiteY0" fmla="*/ 622306 h 4019544"/>
              <a:gd name="connsiteX1" fmla="*/ 739488 w 14368893"/>
              <a:gd name="connsiteY1" fmla="*/ 6 h 4019544"/>
              <a:gd name="connsiteX2" fmla="*/ 2174588 w 14368893"/>
              <a:gd name="connsiteY2" fmla="*/ 609606 h 4019544"/>
              <a:gd name="connsiteX3" fmla="*/ 4092288 w 14368893"/>
              <a:gd name="connsiteY3" fmla="*/ 393706 h 4019544"/>
              <a:gd name="connsiteX4" fmla="*/ 6429088 w 14368893"/>
              <a:gd name="connsiteY4" fmla="*/ 927106 h 4019544"/>
              <a:gd name="connsiteX5" fmla="*/ 9223088 w 14368893"/>
              <a:gd name="connsiteY5" fmla="*/ 114306 h 4019544"/>
              <a:gd name="connsiteX6" fmla="*/ 11597988 w 14368893"/>
              <a:gd name="connsiteY6" fmla="*/ 469906 h 4019544"/>
              <a:gd name="connsiteX7" fmla="*/ 12677488 w 14368893"/>
              <a:gd name="connsiteY7" fmla="*/ 901706 h 4019544"/>
              <a:gd name="connsiteX8" fmla="*/ 14010988 w 14368893"/>
              <a:gd name="connsiteY8" fmla="*/ 393706 h 4019544"/>
              <a:gd name="connsiteX9" fmla="*/ 13998288 w 14368893"/>
              <a:gd name="connsiteY9" fmla="*/ 2832106 h 4019544"/>
              <a:gd name="connsiteX10" fmla="*/ 9807288 w 14368893"/>
              <a:gd name="connsiteY10" fmla="*/ 3962406 h 4019544"/>
              <a:gd name="connsiteX11" fmla="*/ 968088 w 14368893"/>
              <a:gd name="connsiteY11" fmla="*/ 3505206 h 4019544"/>
              <a:gd name="connsiteX12" fmla="*/ 155288 w 14368893"/>
              <a:gd name="connsiteY12" fmla="*/ 698506 h 4019544"/>
              <a:gd name="connsiteX13" fmla="*/ 307688 w 14368893"/>
              <a:gd name="connsiteY13" fmla="*/ 622306 h 4019544"/>
              <a:gd name="connsiteX0" fmla="*/ 278253 w 14339458"/>
              <a:gd name="connsiteY0" fmla="*/ 622306 h 4019544"/>
              <a:gd name="connsiteX1" fmla="*/ 710053 w 14339458"/>
              <a:gd name="connsiteY1" fmla="*/ 6 h 4019544"/>
              <a:gd name="connsiteX2" fmla="*/ 2145153 w 14339458"/>
              <a:gd name="connsiteY2" fmla="*/ 609606 h 4019544"/>
              <a:gd name="connsiteX3" fmla="*/ 4062853 w 14339458"/>
              <a:gd name="connsiteY3" fmla="*/ 393706 h 4019544"/>
              <a:gd name="connsiteX4" fmla="*/ 6399653 w 14339458"/>
              <a:gd name="connsiteY4" fmla="*/ 927106 h 4019544"/>
              <a:gd name="connsiteX5" fmla="*/ 9193653 w 14339458"/>
              <a:gd name="connsiteY5" fmla="*/ 114306 h 4019544"/>
              <a:gd name="connsiteX6" fmla="*/ 11568553 w 14339458"/>
              <a:gd name="connsiteY6" fmla="*/ 469906 h 4019544"/>
              <a:gd name="connsiteX7" fmla="*/ 12648053 w 14339458"/>
              <a:gd name="connsiteY7" fmla="*/ 901706 h 4019544"/>
              <a:gd name="connsiteX8" fmla="*/ 13981553 w 14339458"/>
              <a:gd name="connsiteY8" fmla="*/ 393706 h 4019544"/>
              <a:gd name="connsiteX9" fmla="*/ 13968853 w 14339458"/>
              <a:gd name="connsiteY9" fmla="*/ 2832106 h 4019544"/>
              <a:gd name="connsiteX10" fmla="*/ 9777853 w 14339458"/>
              <a:gd name="connsiteY10" fmla="*/ 3962406 h 4019544"/>
              <a:gd name="connsiteX11" fmla="*/ 938653 w 14339458"/>
              <a:gd name="connsiteY11" fmla="*/ 3505206 h 4019544"/>
              <a:gd name="connsiteX12" fmla="*/ 189353 w 14339458"/>
              <a:gd name="connsiteY12" fmla="*/ 1079506 h 4019544"/>
              <a:gd name="connsiteX13" fmla="*/ 278253 w 14339458"/>
              <a:gd name="connsiteY13" fmla="*/ 622306 h 4019544"/>
              <a:gd name="connsiteX0" fmla="*/ 245189 w 14306394"/>
              <a:gd name="connsiteY0" fmla="*/ 622306 h 4019544"/>
              <a:gd name="connsiteX1" fmla="*/ 676989 w 14306394"/>
              <a:gd name="connsiteY1" fmla="*/ 6 h 4019544"/>
              <a:gd name="connsiteX2" fmla="*/ 2112089 w 14306394"/>
              <a:gd name="connsiteY2" fmla="*/ 609606 h 4019544"/>
              <a:gd name="connsiteX3" fmla="*/ 4029789 w 14306394"/>
              <a:gd name="connsiteY3" fmla="*/ 393706 h 4019544"/>
              <a:gd name="connsiteX4" fmla="*/ 6366589 w 14306394"/>
              <a:gd name="connsiteY4" fmla="*/ 927106 h 4019544"/>
              <a:gd name="connsiteX5" fmla="*/ 9160589 w 14306394"/>
              <a:gd name="connsiteY5" fmla="*/ 114306 h 4019544"/>
              <a:gd name="connsiteX6" fmla="*/ 11535489 w 14306394"/>
              <a:gd name="connsiteY6" fmla="*/ 469906 h 4019544"/>
              <a:gd name="connsiteX7" fmla="*/ 12614989 w 14306394"/>
              <a:gd name="connsiteY7" fmla="*/ 901706 h 4019544"/>
              <a:gd name="connsiteX8" fmla="*/ 13948489 w 14306394"/>
              <a:gd name="connsiteY8" fmla="*/ 393706 h 4019544"/>
              <a:gd name="connsiteX9" fmla="*/ 13935789 w 14306394"/>
              <a:gd name="connsiteY9" fmla="*/ 2832106 h 4019544"/>
              <a:gd name="connsiteX10" fmla="*/ 9744789 w 14306394"/>
              <a:gd name="connsiteY10" fmla="*/ 3962406 h 4019544"/>
              <a:gd name="connsiteX11" fmla="*/ 905589 w 14306394"/>
              <a:gd name="connsiteY11" fmla="*/ 3505206 h 4019544"/>
              <a:gd name="connsiteX12" fmla="*/ 232489 w 14306394"/>
              <a:gd name="connsiteY12" fmla="*/ 1257306 h 4019544"/>
              <a:gd name="connsiteX13" fmla="*/ 245189 w 14306394"/>
              <a:gd name="connsiteY13" fmla="*/ 622306 h 401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06394" h="4019544">
                <a:moveTo>
                  <a:pt x="245189" y="622306"/>
                </a:moveTo>
                <a:cubicBezTo>
                  <a:pt x="319272" y="412756"/>
                  <a:pt x="365839" y="2123"/>
                  <a:pt x="676989" y="6"/>
                </a:cubicBezTo>
                <a:cubicBezTo>
                  <a:pt x="988139" y="-2111"/>
                  <a:pt x="1553289" y="543989"/>
                  <a:pt x="2112089" y="609606"/>
                </a:cubicBezTo>
                <a:cubicBezTo>
                  <a:pt x="2670889" y="675223"/>
                  <a:pt x="3320706" y="340789"/>
                  <a:pt x="4029789" y="393706"/>
                </a:cubicBezTo>
                <a:cubicBezTo>
                  <a:pt x="4738872" y="446623"/>
                  <a:pt x="5511456" y="973673"/>
                  <a:pt x="6366589" y="927106"/>
                </a:cubicBezTo>
                <a:cubicBezTo>
                  <a:pt x="7221722" y="880539"/>
                  <a:pt x="8299106" y="190506"/>
                  <a:pt x="9160589" y="114306"/>
                </a:cubicBezTo>
                <a:cubicBezTo>
                  <a:pt x="10022072" y="38106"/>
                  <a:pt x="10959756" y="338673"/>
                  <a:pt x="11535489" y="469906"/>
                </a:cubicBezTo>
                <a:cubicBezTo>
                  <a:pt x="12111222" y="601139"/>
                  <a:pt x="12212822" y="914406"/>
                  <a:pt x="12614989" y="901706"/>
                </a:cubicBezTo>
                <a:cubicBezTo>
                  <a:pt x="13017156" y="889006"/>
                  <a:pt x="13728356" y="71973"/>
                  <a:pt x="13948489" y="393706"/>
                </a:cubicBezTo>
                <a:cubicBezTo>
                  <a:pt x="14168622" y="715439"/>
                  <a:pt x="14636406" y="2237323"/>
                  <a:pt x="13935789" y="2832106"/>
                </a:cubicBezTo>
                <a:cubicBezTo>
                  <a:pt x="13235172" y="3426889"/>
                  <a:pt x="11916489" y="3850223"/>
                  <a:pt x="9744789" y="3962406"/>
                </a:cubicBezTo>
                <a:cubicBezTo>
                  <a:pt x="7573089" y="4074589"/>
                  <a:pt x="2512139" y="4068239"/>
                  <a:pt x="905589" y="3505206"/>
                </a:cubicBezTo>
                <a:cubicBezTo>
                  <a:pt x="-700961" y="2942173"/>
                  <a:pt x="342556" y="1737789"/>
                  <a:pt x="232489" y="1257306"/>
                </a:cubicBezTo>
                <a:cubicBezTo>
                  <a:pt x="122422" y="776823"/>
                  <a:pt x="171106" y="831856"/>
                  <a:pt x="245189" y="622306"/>
                </a:cubicBezTo>
                <a:close/>
              </a:path>
            </a:pathLst>
          </a:custGeom>
          <a:solidFill>
            <a:srgbClr val="ADE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Icon&#10;&#10;Description automatically generated">
            <a:extLst>
              <a:ext uri="{FF2B5EF4-FFF2-40B4-BE49-F238E27FC236}">
                <a16:creationId xmlns:a16="http://schemas.microsoft.com/office/drawing/2014/main" id="{E0BC0387-4549-49D5-BE24-2BD0DF6750F6}"/>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42388" y="3201641"/>
            <a:ext cx="2400800" cy="2400800"/>
          </a:xfrm>
          <a:prstGeom prst="rect">
            <a:avLst/>
          </a:prstGeom>
        </p:spPr>
      </p:pic>
      <p:pic>
        <p:nvPicPr>
          <p:cNvPr id="6" name="Picture 5" descr="Icon&#10;&#10;Description automatically generated">
            <a:extLst>
              <a:ext uri="{FF2B5EF4-FFF2-40B4-BE49-F238E27FC236}">
                <a16:creationId xmlns:a16="http://schemas.microsoft.com/office/drawing/2014/main" id="{EDDFA575-3438-4ACB-BE82-841868F01F34}"/>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1931744" y="875806"/>
            <a:ext cx="1816600" cy="1816600"/>
          </a:xfrm>
          <a:prstGeom prst="rect">
            <a:avLst/>
          </a:prstGeom>
        </p:spPr>
      </p:pic>
      <p:pic>
        <p:nvPicPr>
          <p:cNvPr id="9" name="Picture 4" descr="Sun clipart transparent for kid - Clipart World">
            <a:extLst>
              <a:ext uri="{FF2B5EF4-FFF2-40B4-BE49-F238E27FC236}">
                <a16:creationId xmlns:a16="http://schemas.microsoft.com/office/drawing/2014/main" id="{DBC92994-064C-4293-8C67-7782A8D68D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2238" y="51053"/>
            <a:ext cx="1649506" cy="16495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Icon&#10;&#10;Description automatically generated">
            <a:extLst>
              <a:ext uri="{FF2B5EF4-FFF2-40B4-BE49-F238E27FC236}">
                <a16:creationId xmlns:a16="http://schemas.microsoft.com/office/drawing/2014/main" id="{F5F4A6C6-9EE0-44F4-B8C4-55D6B0408DA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flipH="1">
            <a:off x="9132612" y="2055035"/>
            <a:ext cx="1816600" cy="1816600"/>
          </a:xfrm>
          <a:prstGeom prst="rect">
            <a:avLst/>
          </a:prstGeom>
        </p:spPr>
      </p:pic>
      <p:pic>
        <p:nvPicPr>
          <p:cNvPr id="11" name="Picture 10" descr="Icon&#10;&#10;Description automatically generated">
            <a:extLst>
              <a:ext uri="{FF2B5EF4-FFF2-40B4-BE49-F238E27FC236}">
                <a16:creationId xmlns:a16="http://schemas.microsoft.com/office/drawing/2014/main" id="{C820CA07-45E7-4A37-B74D-BBFBE1099DFD}"/>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flipH="1">
            <a:off x="10103557" y="227594"/>
            <a:ext cx="1816600" cy="1816600"/>
          </a:xfrm>
          <a:prstGeom prst="rect">
            <a:avLst/>
          </a:prstGeom>
        </p:spPr>
      </p:pic>
      <p:pic>
        <p:nvPicPr>
          <p:cNvPr id="8" name="Picture 7">
            <a:extLst>
              <a:ext uri="{FF2B5EF4-FFF2-40B4-BE49-F238E27FC236}">
                <a16:creationId xmlns:a16="http://schemas.microsoft.com/office/drawing/2014/main" id="{995CBAEA-D5E3-4FB1-8AC7-B57E335A5D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3188" y="-13311"/>
            <a:ext cx="7974419" cy="6858000"/>
          </a:xfrm>
          <a:prstGeom prst="rect">
            <a:avLst/>
          </a:prstGeom>
        </p:spPr>
      </p:pic>
      <p:grpSp>
        <p:nvGrpSpPr>
          <p:cNvPr id="15" name="Group 14">
            <a:extLst>
              <a:ext uri="{FF2B5EF4-FFF2-40B4-BE49-F238E27FC236}">
                <a16:creationId xmlns:a16="http://schemas.microsoft.com/office/drawing/2014/main" id="{C479C927-00B4-4255-A039-FC3D1F142729}"/>
              </a:ext>
            </a:extLst>
          </p:cNvPr>
          <p:cNvGrpSpPr/>
          <p:nvPr/>
        </p:nvGrpSpPr>
        <p:grpSpPr>
          <a:xfrm>
            <a:off x="3502664" y="3178683"/>
            <a:ext cx="6600893" cy="1946082"/>
            <a:chOff x="3482317" y="3386983"/>
            <a:chExt cx="6600893" cy="1946082"/>
          </a:xfrm>
        </p:grpSpPr>
        <p:sp>
          <p:nvSpPr>
            <p:cNvPr id="12" name="TextBox 11">
              <a:extLst>
                <a:ext uri="{FF2B5EF4-FFF2-40B4-BE49-F238E27FC236}">
                  <a16:creationId xmlns:a16="http://schemas.microsoft.com/office/drawing/2014/main" id="{5289FEBF-6C98-409F-B5CF-8E6F9984FC69}"/>
                </a:ext>
              </a:extLst>
            </p:cNvPr>
            <p:cNvSpPr txBox="1"/>
            <p:nvPr/>
          </p:nvSpPr>
          <p:spPr>
            <a:xfrm>
              <a:off x="3482317" y="3386983"/>
              <a:ext cx="6544370"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w="304800">
                    <a:solidFill>
                      <a:srgbClr val="ED7D31"/>
                    </a:solidFill>
                  </a:ln>
                  <a:solidFill>
                    <a:srgbClr val="ED7D31"/>
                  </a:solidFill>
                  <a:effectLst>
                    <a:outerShdw blurRad="50800" dist="38100" algn="l" rotWithShape="0">
                      <a:prstClr val="black">
                        <a:alpha val="40000"/>
                      </a:prstClr>
                    </a:outerShdw>
                  </a:effectLst>
                  <a:uLnTx/>
                  <a:uFillTx/>
                  <a:latin typeface="#9Slide07 IcielLa Chic Pro Shad" panose="02000506090000020004" pitchFamily="2" charset="0"/>
                  <a:ea typeface="+mn-ea"/>
                  <a:cs typeface="+mn-cs"/>
                </a:rPr>
                <a:t>VẬN DỤNG</a:t>
              </a:r>
            </a:p>
          </p:txBody>
        </p:sp>
        <p:sp>
          <p:nvSpPr>
            <p:cNvPr id="14" name="TextBox 13">
              <a:extLst>
                <a:ext uri="{FF2B5EF4-FFF2-40B4-BE49-F238E27FC236}">
                  <a16:creationId xmlns:a16="http://schemas.microsoft.com/office/drawing/2014/main" id="{CB65AF74-84D1-4B1B-9B1C-1F126EB8A361}"/>
                </a:ext>
              </a:extLst>
            </p:cNvPr>
            <p:cNvSpPr txBox="1"/>
            <p:nvPr/>
          </p:nvSpPr>
          <p:spPr>
            <a:xfrm>
              <a:off x="3538840" y="3471017"/>
              <a:ext cx="6544370"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w="254000">
                    <a:solidFill>
                      <a:srgbClr val="FFC000"/>
                    </a:solidFill>
                  </a:ln>
                  <a:solidFill>
                    <a:srgbClr val="FFC000"/>
                  </a:solidFill>
                  <a:effectLst/>
                  <a:uLnTx/>
                  <a:uFillTx/>
                  <a:latin typeface="#9Slide07 IcielLa Chic Pro Shad" panose="02000506090000020004" pitchFamily="2" charset="0"/>
                  <a:ea typeface="+mn-ea"/>
                  <a:cs typeface="+mn-cs"/>
                </a:rPr>
                <a:t>VẬN DỤNG</a:t>
              </a:r>
            </a:p>
          </p:txBody>
        </p:sp>
        <p:sp>
          <p:nvSpPr>
            <p:cNvPr id="13" name="TextBox 12">
              <a:extLst>
                <a:ext uri="{FF2B5EF4-FFF2-40B4-BE49-F238E27FC236}">
                  <a16:creationId xmlns:a16="http://schemas.microsoft.com/office/drawing/2014/main" id="{B3475F45-C740-4B12-9BAA-F7354F6A6E77}"/>
                </a:ext>
              </a:extLst>
            </p:cNvPr>
            <p:cNvSpPr txBox="1"/>
            <p:nvPr/>
          </p:nvSpPr>
          <p:spPr>
            <a:xfrm>
              <a:off x="3496542" y="3435623"/>
              <a:ext cx="6544370"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a:solidFill>
                      <a:srgbClr val="FFFFFF"/>
                    </a:solidFill>
                  </a:ln>
                  <a:solidFill>
                    <a:prstClr val="white"/>
                  </a:solidFill>
                  <a:effectLst>
                    <a:outerShdw blurRad="50800" dist="38100" dir="2700000" algn="tl" rotWithShape="0">
                      <a:prstClr val="black">
                        <a:alpha val="40000"/>
                      </a:prstClr>
                    </a:outerShdw>
                  </a:effectLst>
                  <a:uLnTx/>
                  <a:uFillTx/>
                  <a:latin typeface="#9Slide07 IcielLa Chic Pro Shad" panose="02000506090000020004" pitchFamily="2" charset="0"/>
                  <a:ea typeface="+mn-ea"/>
                  <a:cs typeface="+mn-cs"/>
                </a:rPr>
                <a:t>VẬN DỤNG</a:t>
              </a:r>
            </a:p>
          </p:txBody>
        </p:sp>
      </p:grpSp>
      <p:pic>
        <p:nvPicPr>
          <p:cNvPr id="17" name="Picture 16" descr="A picture containing icon&#10;&#10;Description automatically generated">
            <a:extLst>
              <a:ext uri="{FF2B5EF4-FFF2-40B4-BE49-F238E27FC236}">
                <a16:creationId xmlns:a16="http://schemas.microsoft.com/office/drawing/2014/main" id="{0F8AE7F5-3AAA-4557-87D5-101D8719ED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72951" y="4561496"/>
            <a:ext cx="2265755" cy="2400800"/>
          </a:xfrm>
          <a:prstGeom prst="rect">
            <a:avLst/>
          </a:prstGeom>
        </p:spPr>
      </p:pic>
      <p:pic>
        <p:nvPicPr>
          <p:cNvPr id="19" name="Picture 18" descr="A picture containing text, clipart&#10;&#10;Description automatically generated">
            <a:extLst>
              <a:ext uri="{FF2B5EF4-FFF2-40B4-BE49-F238E27FC236}">
                <a16:creationId xmlns:a16="http://schemas.microsoft.com/office/drawing/2014/main" id="{B1CC1B14-C6B4-49D4-A78B-3369FB821B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388" y="4915595"/>
            <a:ext cx="6221562" cy="1866069"/>
          </a:xfrm>
          <a:prstGeom prst="rect">
            <a:avLst/>
          </a:prstGeom>
        </p:spPr>
      </p:pic>
      <p:pic>
        <p:nvPicPr>
          <p:cNvPr id="21" name="Picture 20" descr="A picture containing application&#10;&#10;Description automatically generated">
            <a:extLst>
              <a:ext uri="{FF2B5EF4-FFF2-40B4-BE49-F238E27FC236}">
                <a16:creationId xmlns:a16="http://schemas.microsoft.com/office/drawing/2014/main" id="{BC780BDC-3476-4662-BA0F-45126A4F9CB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37425" b="49109"/>
          <a:stretch/>
        </p:blipFill>
        <p:spPr>
          <a:xfrm>
            <a:off x="8487044" y="120406"/>
            <a:ext cx="3433113" cy="2792058"/>
          </a:xfrm>
          <a:prstGeom prst="rect">
            <a:avLst/>
          </a:prstGeom>
        </p:spPr>
      </p:pic>
      <p:pic>
        <p:nvPicPr>
          <p:cNvPr id="23" name="Picture 22" descr="Background pattern&#10;&#10;Description automatically generated with medium confidence">
            <a:extLst>
              <a:ext uri="{FF2B5EF4-FFF2-40B4-BE49-F238E27FC236}">
                <a16:creationId xmlns:a16="http://schemas.microsoft.com/office/drawing/2014/main" id="{E152BF68-BAA5-457A-A55C-A4BDCC78F79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5180" y="1784106"/>
            <a:ext cx="2919572" cy="3013897"/>
          </a:xfrm>
          <a:prstGeom prst="rect">
            <a:avLst/>
          </a:prstGeom>
        </p:spPr>
      </p:pic>
    </p:spTree>
    <p:extLst>
      <p:ext uri="{BB962C8B-B14F-4D97-AF65-F5344CB8AC3E}">
        <p14:creationId xmlns:p14="http://schemas.microsoft.com/office/powerpoint/2010/main" val="70532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p:stCondLst>
                              <p:cond delay="0"/>
                            </p:stCondLst>
                            <p:childTnLst>
                              <p:par>
                                <p:cTn id="16" presetID="32" presetClass="emph" presetSubtype="0" fill="hold" nodeType="afterEffect">
                                  <p:stCondLst>
                                    <p:cond delay="0"/>
                                  </p:stCondLst>
                                  <p:childTnLst>
                                    <p:animRot by="120000">
                                      <p:cBhvr>
                                        <p:cTn id="17" dur="100" fill="hold">
                                          <p:stCondLst>
                                            <p:cond delay="0"/>
                                          </p:stCondLst>
                                        </p:cTn>
                                        <p:tgtEl>
                                          <p:spTgt spid="23"/>
                                        </p:tgtEl>
                                        <p:attrNameLst>
                                          <p:attrName>r</p:attrName>
                                        </p:attrNameLst>
                                      </p:cBhvr>
                                    </p:animRot>
                                    <p:animRot by="-240000">
                                      <p:cBhvr>
                                        <p:cTn id="18" dur="200" fill="hold">
                                          <p:stCondLst>
                                            <p:cond delay="200"/>
                                          </p:stCondLst>
                                        </p:cTn>
                                        <p:tgtEl>
                                          <p:spTgt spid="23"/>
                                        </p:tgtEl>
                                        <p:attrNameLst>
                                          <p:attrName>r</p:attrName>
                                        </p:attrNameLst>
                                      </p:cBhvr>
                                    </p:animRot>
                                    <p:animRot by="240000">
                                      <p:cBhvr>
                                        <p:cTn id="19" dur="200" fill="hold">
                                          <p:stCondLst>
                                            <p:cond delay="400"/>
                                          </p:stCondLst>
                                        </p:cTn>
                                        <p:tgtEl>
                                          <p:spTgt spid="23"/>
                                        </p:tgtEl>
                                        <p:attrNameLst>
                                          <p:attrName>r</p:attrName>
                                        </p:attrNameLst>
                                      </p:cBhvr>
                                    </p:animRot>
                                    <p:animRot by="-240000">
                                      <p:cBhvr>
                                        <p:cTn id="20" dur="200" fill="hold">
                                          <p:stCondLst>
                                            <p:cond delay="600"/>
                                          </p:stCondLst>
                                        </p:cTn>
                                        <p:tgtEl>
                                          <p:spTgt spid="23"/>
                                        </p:tgtEl>
                                        <p:attrNameLst>
                                          <p:attrName>r</p:attrName>
                                        </p:attrNameLst>
                                      </p:cBhvr>
                                    </p:animRot>
                                    <p:animRot by="120000">
                                      <p:cBhvr>
                                        <p:cTn id="21" dur="200" fill="hold">
                                          <p:stCondLst>
                                            <p:cond delay="800"/>
                                          </p:stCondLst>
                                        </p:cTn>
                                        <p:tgtEl>
                                          <p:spTgt spid="23"/>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19"/>
                                        </p:tgtEl>
                                        <p:attrNameLst>
                                          <p:attrName>r</p:attrName>
                                        </p:attrNameLst>
                                      </p:cBhvr>
                                    </p:animRot>
                                    <p:animRot by="-240000">
                                      <p:cBhvr>
                                        <p:cTn id="24" dur="200" fill="hold">
                                          <p:stCondLst>
                                            <p:cond delay="200"/>
                                          </p:stCondLst>
                                        </p:cTn>
                                        <p:tgtEl>
                                          <p:spTgt spid="19"/>
                                        </p:tgtEl>
                                        <p:attrNameLst>
                                          <p:attrName>r</p:attrName>
                                        </p:attrNameLst>
                                      </p:cBhvr>
                                    </p:animRot>
                                    <p:animRot by="240000">
                                      <p:cBhvr>
                                        <p:cTn id="25" dur="200" fill="hold">
                                          <p:stCondLst>
                                            <p:cond delay="400"/>
                                          </p:stCondLst>
                                        </p:cTn>
                                        <p:tgtEl>
                                          <p:spTgt spid="19"/>
                                        </p:tgtEl>
                                        <p:attrNameLst>
                                          <p:attrName>r</p:attrName>
                                        </p:attrNameLst>
                                      </p:cBhvr>
                                    </p:animRot>
                                    <p:animRot by="-240000">
                                      <p:cBhvr>
                                        <p:cTn id="26" dur="200" fill="hold">
                                          <p:stCondLst>
                                            <p:cond delay="600"/>
                                          </p:stCondLst>
                                        </p:cTn>
                                        <p:tgtEl>
                                          <p:spTgt spid="19"/>
                                        </p:tgtEl>
                                        <p:attrNameLst>
                                          <p:attrName>r</p:attrName>
                                        </p:attrNameLst>
                                      </p:cBhvr>
                                    </p:animRot>
                                    <p:animRot by="120000">
                                      <p:cBhvr>
                                        <p:cTn id="27" dur="200" fill="hold">
                                          <p:stCondLst>
                                            <p:cond delay="800"/>
                                          </p:stCondLst>
                                        </p:cTn>
                                        <p:tgtEl>
                                          <p:spTgt spid="19"/>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21"/>
                                        </p:tgtEl>
                                        <p:attrNameLst>
                                          <p:attrName>r</p:attrName>
                                        </p:attrNameLst>
                                      </p:cBhvr>
                                    </p:animRot>
                                    <p:animRot by="-240000">
                                      <p:cBhvr>
                                        <p:cTn id="30" dur="200" fill="hold">
                                          <p:stCondLst>
                                            <p:cond delay="200"/>
                                          </p:stCondLst>
                                        </p:cTn>
                                        <p:tgtEl>
                                          <p:spTgt spid="21"/>
                                        </p:tgtEl>
                                        <p:attrNameLst>
                                          <p:attrName>r</p:attrName>
                                        </p:attrNameLst>
                                      </p:cBhvr>
                                    </p:animRot>
                                    <p:animRot by="240000">
                                      <p:cBhvr>
                                        <p:cTn id="31" dur="200" fill="hold">
                                          <p:stCondLst>
                                            <p:cond delay="400"/>
                                          </p:stCondLst>
                                        </p:cTn>
                                        <p:tgtEl>
                                          <p:spTgt spid="21"/>
                                        </p:tgtEl>
                                        <p:attrNameLst>
                                          <p:attrName>r</p:attrName>
                                        </p:attrNameLst>
                                      </p:cBhvr>
                                    </p:animRot>
                                    <p:animRot by="-240000">
                                      <p:cBhvr>
                                        <p:cTn id="32" dur="200" fill="hold">
                                          <p:stCondLst>
                                            <p:cond delay="600"/>
                                          </p:stCondLst>
                                        </p:cTn>
                                        <p:tgtEl>
                                          <p:spTgt spid="21"/>
                                        </p:tgtEl>
                                        <p:attrNameLst>
                                          <p:attrName>r</p:attrName>
                                        </p:attrNameLst>
                                      </p:cBhvr>
                                    </p:animRot>
                                    <p:animRot by="120000">
                                      <p:cBhvr>
                                        <p:cTn id="33" dur="200" fill="hold">
                                          <p:stCondLst>
                                            <p:cond delay="800"/>
                                          </p:stCondLst>
                                        </p:cTn>
                                        <p:tgtEl>
                                          <p:spTgt spid="21"/>
                                        </p:tgtEl>
                                        <p:attrNameLst>
                                          <p:attrName>r</p:attrName>
                                        </p:attrNameLst>
                                      </p:cBhvr>
                                    </p:animRot>
                                  </p:childTnLst>
                                </p:cTn>
                              </p:par>
                              <p:par>
                                <p:cTn id="34" presetID="32" presetClass="emph" presetSubtype="0" fill="hold" nodeType="withEffect">
                                  <p:stCondLst>
                                    <p:cond delay="0"/>
                                  </p:stCondLst>
                                  <p:childTnLst>
                                    <p:animRot by="120000">
                                      <p:cBhvr>
                                        <p:cTn id="35" dur="100" fill="hold">
                                          <p:stCondLst>
                                            <p:cond delay="0"/>
                                          </p:stCondLst>
                                        </p:cTn>
                                        <p:tgtEl>
                                          <p:spTgt spid="17"/>
                                        </p:tgtEl>
                                        <p:attrNameLst>
                                          <p:attrName>r</p:attrName>
                                        </p:attrNameLst>
                                      </p:cBhvr>
                                    </p:animRot>
                                    <p:animRot by="-240000">
                                      <p:cBhvr>
                                        <p:cTn id="36" dur="200" fill="hold">
                                          <p:stCondLst>
                                            <p:cond delay="200"/>
                                          </p:stCondLst>
                                        </p:cTn>
                                        <p:tgtEl>
                                          <p:spTgt spid="17"/>
                                        </p:tgtEl>
                                        <p:attrNameLst>
                                          <p:attrName>r</p:attrName>
                                        </p:attrNameLst>
                                      </p:cBhvr>
                                    </p:animRot>
                                    <p:animRot by="240000">
                                      <p:cBhvr>
                                        <p:cTn id="37" dur="200" fill="hold">
                                          <p:stCondLst>
                                            <p:cond delay="400"/>
                                          </p:stCondLst>
                                        </p:cTn>
                                        <p:tgtEl>
                                          <p:spTgt spid="17"/>
                                        </p:tgtEl>
                                        <p:attrNameLst>
                                          <p:attrName>r</p:attrName>
                                        </p:attrNameLst>
                                      </p:cBhvr>
                                    </p:animRot>
                                    <p:animRot by="-240000">
                                      <p:cBhvr>
                                        <p:cTn id="38" dur="200" fill="hold">
                                          <p:stCondLst>
                                            <p:cond delay="600"/>
                                          </p:stCondLst>
                                        </p:cTn>
                                        <p:tgtEl>
                                          <p:spTgt spid="17"/>
                                        </p:tgtEl>
                                        <p:attrNameLst>
                                          <p:attrName>r</p:attrName>
                                        </p:attrNameLst>
                                      </p:cBhvr>
                                    </p:animRot>
                                    <p:animRot by="120000">
                                      <p:cBhvr>
                                        <p:cTn id="39" dur="200" fill="hold">
                                          <p:stCondLst>
                                            <p:cond delay="800"/>
                                          </p:stCondLst>
                                        </p:cTn>
                                        <p:tgtEl>
                                          <p:spTgt spid="17"/>
                                        </p:tgtEl>
                                        <p:attrNameLst>
                                          <p:attrName>r</p:attrName>
                                        </p:attrNameLst>
                                      </p:cBhvr>
                                    </p:animRot>
                                  </p:childTnLst>
                                </p:cTn>
                              </p:par>
                              <p:par>
                                <p:cTn id="40" presetID="32" presetClass="emph" presetSubtype="0" fill="hold" nodeType="withEffect">
                                  <p:stCondLst>
                                    <p:cond delay="0"/>
                                  </p:stCondLst>
                                  <p:childTnLst>
                                    <p:animRot by="120000">
                                      <p:cBhvr>
                                        <p:cTn id="41" dur="100" fill="hold">
                                          <p:stCondLst>
                                            <p:cond delay="0"/>
                                          </p:stCondLst>
                                        </p:cTn>
                                        <p:tgtEl>
                                          <p:spTgt spid="9"/>
                                        </p:tgtEl>
                                        <p:attrNameLst>
                                          <p:attrName>r</p:attrName>
                                        </p:attrNameLst>
                                      </p:cBhvr>
                                    </p:animRot>
                                    <p:animRot by="-240000">
                                      <p:cBhvr>
                                        <p:cTn id="42" dur="200" fill="hold">
                                          <p:stCondLst>
                                            <p:cond delay="200"/>
                                          </p:stCondLst>
                                        </p:cTn>
                                        <p:tgtEl>
                                          <p:spTgt spid="9"/>
                                        </p:tgtEl>
                                        <p:attrNameLst>
                                          <p:attrName>r</p:attrName>
                                        </p:attrNameLst>
                                      </p:cBhvr>
                                    </p:animRot>
                                    <p:animRot by="240000">
                                      <p:cBhvr>
                                        <p:cTn id="43" dur="200" fill="hold">
                                          <p:stCondLst>
                                            <p:cond delay="400"/>
                                          </p:stCondLst>
                                        </p:cTn>
                                        <p:tgtEl>
                                          <p:spTgt spid="9"/>
                                        </p:tgtEl>
                                        <p:attrNameLst>
                                          <p:attrName>r</p:attrName>
                                        </p:attrNameLst>
                                      </p:cBhvr>
                                    </p:animRot>
                                    <p:animRot by="-240000">
                                      <p:cBhvr>
                                        <p:cTn id="44" dur="200" fill="hold">
                                          <p:stCondLst>
                                            <p:cond delay="600"/>
                                          </p:stCondLst>
                                        </p:cTn>
                                        <p:tgtEl>
                                          <p:spTgt spid="9"/>
                                        </p:tgtEl>
                                        <p:attrNameLst>
                                          <p:attrName>r</p:attrName>
                                        </p:attrNameLst>
                                      </p:cBhvr>
                                    </p:animRot>
                                    <p:animRot by="120000">
                                      <p:cBhvr>
                                        <p:cTn id="45" dur="200" fill="hold">
                                          <p:stCondLst>
                                            <p:cond delay="800"/>
                                          </p:stCondLst>
                                        </p:cTn>
                                        <p:tgtEl>
                                          <p:spTgt spid="9"/>
                                        </p:tgtEl>
                                        <p:attrNameLst>
                                          <p:attrName>r</p:attrName>
                                        </p:attrNameLst>
                                      </p:cBhvr>
                                    </p:animRo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barn(inVertical)">
                                      <p:cBhvr>
                                        <p:cTn id="50" dur="500"/>
                                        <p:tgtEl>
                                          <p:spTgt spid="8"/>
                                        </p:tgtEl>
                                      </p:cBhvr>
                                    </p:animEffect>
                                  </p:childTnLst>
                                </p:cTn>
                              </p:par>
                            </p:childTnLst>
                          </p:cTn>
                        </p:par>
                        <p:par>
                          <p:cTn id="51" fill="hold">
                            <p:stCondLst>
                              <p:cond delay="500"/>
                            </p:stCondLst>
                            <p:childTnLst>
                              <p:par>
                                <p:cTn id="52" presetID="16" presetClass="entr" presetSubtype="21" fill="hold"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barn(inVertical)">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DDE"/>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76B26AE-8DAB-4D80-B6A3-25073AF19B1E}"/>
              </a:ext>
            </a:extLst>
          </p:cNvPr>
          <p:cNvSpPr/>
          <p:nvPr/>
        </p:nvSpPr>
        <p:spPr>
          <a:xfrm>
            <a:off x="108857" y="168933"/>
            <a:ext cx="8207829" cy="2149475"/>
          </a:xfrm>
          <a:prstGeom prst="roundRect">
            <a:avLst/>
          </a:prstGeom>
          <a:solidFill>
            <a:schemeClr val="bg1"/>
          </a:solidFill>
          <a:ln w="38100">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5E6E3818-EF6E-4D3C-B4AB-2D960915C877}"/>
              </a:ext>
            </a:extLst>
          </p:cNvPr>
          <p:cNvSpPr/>
          <p:nvPr/>
        </p:nvSpPr>
        <p:spPr>
          <a:xfrm>
            <a:off x="-1057197" y="4183338"/>
            <a:ext cx="14306394" cy="4019544"/>
          </a:xfrm>
          <a:custGeom>
            <a:avLst/>
            <a:gdLst>
              <a:gd name="connsiteX0" fmla="*/ 114741 w 14353746"/>
              <a:gd name="connsiteY0" fmla="*/ 622306 h 4019544"/>
              <a:gd name="connsiteX1" fmla="*/ 724341 w 14353746"/>
              <a:gd name="connsiteY1" fmla="*/ 6 h 4019544"/>
              <a:gd name="connsiteX2" fmla="*/ 2159441 w 14353746"/>
              <a:gd name="connsiteY2" fmla="*/ 609606 h 4019544"/>
              <a:gd name="connsiteX3" fmla="*/ 4077141 w 14353746"/>
              <a:gd name="connsiteY3" fmla="*/ 393706 h 4019544"/>
              <a:gd name="connsiteX4" fmla="*/ 6413941 w 14353746"/>
              <a:gd name="connsiteY4" fmla="*/ 927106 h 4019544"/>
              <a:gd name="connsiteX5" fmla="*/ 9207941 w 14353746"/>
              <a:gd name="connsiteY5" fmla="*/ 114306 h 4019544"/>
              <a:gd name="connsiteX6" fmla="*/ 11582841 w 14353746"/>
              <a:gd name="connsiteY6" fmla="*/ 469906 h 4019544"/>
              <a:gd name="connsiteX7" fmla="*/ 12662341 w 14353746"/>
              <a:gd name="connsiteY7" fmla="*/ 901706 h 4019544"/>
              <a:gd name="connsiteX8" fmla="*/ 13995841 w 14353746"/>
              <a:gd name="connsiteY8" fmla="*/ 393706 h 4019544"/>
              <a:gd name="connsiteX9" fmla="*/ 13983141 w 14353746"/>
              <a:gd name="connsiteY9" fmla="*/ 2832106 h 4019544"/>
              <a:gd name="connsiteX10" fmla="*/ 9792141 w 14353746"/>
              <a:gd name="connsiteY10" fmla="*/ 3962406 h 4019544"/>
              <a:gd name="connsiteX11" fmla="*/ 952941 w 14353746"/>
              <a:gd name="connsiteY11" fmla="*/ 3505206 h 4019544"/>
              <a:gd name="connsiteX12" fmla="*/ 152841 w 14353746"/>
              <a:gd name="connsiteY12" fmla="*/ 584206 h 4019544"/>
              <a:gd name="connsiteX13" fmla="*/ 114741 w 14353746"/>
              <a:gd name="connsiteY13" fmla="*/ 622306 h 4019544"/>
              <a:gd name="connsiteX0" fmla="*/ 301655 w 14362860"/>
              <a:gd name="connsiteY0" fmla="*/ 622306 h 4019544"/>
              <a:gd name="connsiteX1" fmla="*/ 733455 w 14362860"/>
              <a:gd name="connsiteY1" fmla="*/ 6 h 4019544"/>
              <a:gd name="connsiteX2" fmla="*/ 2168555 w 14362860"/>
              <a:gd name="connsiteY2" fmla="*/ 609606 h 4019544"/>
              <a:gd name="connsiteX3" fmla="*/ 4086255 w 14362860"/>
              <a:gd name="connsiteY3" fmla="*/ 393706 h 4019544"/>
              <a:gd name="connsiteX4" fmla="*/ 6423055 w 14362860"/>
              <a:gd name="connsiteY4" fmla="*/ 927106 h 4019544"/>
              <a:gd name="connsiteX5" fmla="*/ 9217055 w 14362860"/>
              <a:gd name="connsiteY5" fmla="*/ 114306 h 4019544"/>
              <a:gd name="connsiteX6" fmla="*/ 11591955 w 14362860"/>
              <a:gd name="connsiteY6" fmla="*/ 469906 h 4019544"/>
              <a:gd name="connsiteX7" fmla="*/ 12671455 w 14362860"/>
              <a:gd name="connsiteY7" fmla="*/ 901706 h 4019544"/>
              <a:gd name="connsiteX8" fmla="*/ 14004955 w 14362860"/>
              <a:gd name="connsiteY8" fmla="*/ 393706 h 4019544"/>
              <a:gd name="connsiteX9" fmla="*/ 13992255 w 14362860"/>
              <a:gd name="connsiteY9" fmla="*/ 2832106 h 4019544"/>
              <a:gd name="connsiteX10" fmla="*/ 9801255 w 14362860"/>
              <a:gd name="connsiteY10" fmla="*/ 3962406 h 4019544"/>
              <a:gd name="connsiteX11" fmla="*/ 962055 w 14362860"/>
              <a:gd name="connsiteY11" fmla="*/ 3505206 h 4019544"/>
              <a:gd name="connsiteX12" fmla="*/ 161955 w 14362860"/>
              <a:gd name="connsiteY12" fmla="*/ 584206 h 4019544"/>
              <a:gd name="connsiteX13" fmla="*/ 301655 w 14362860"/>
              <a:gd name="connsiteY13" fmla="*/ 622306 h 4019544"/>
              <a:gd name="connsiteX0" fmla="*/ 307688 w 14368893"/>
              <a:gd name="connsiteY0" fmla="*/ 622306 h 4019544"/>
              <a:gd name="connsiteX1" fmla="*/ 739488 w 14368893"/>
              <a:gd name="connsiteY1" fmla="*/ 6 h 4019544"/>
              <a:gd name="connsiteX2" fmla="*/ 2174588 w 14368893"/>
              <a:gd name="connsiteY2" fmla="*/ 609606 h 4019544"/>
              <a:gd name="connsiteX3" fmla="*/ 4092288 w 14368893"/>
              <a:gd name="connsiteY3" fmla="*/ 393706 h 4019544"/>
              <a:gd name="connsiteX4" fmla="*/ 6429088 w 14368893"/>
              <a:gd name="connsiteY4" fmla="*/ 927106 h 4019544"/>
              <a:gd name="connsiteX5" fmla="*/ 9223088 w 14368893"/>
              <a:gd name="connsiteY5" fmla="*/ 114306 h 4019544"/>
              <a:gd name="connsiteX6" fmla="*/ 11597988 w 14368893"/>
              <a:gd name="connsiteY6" fmla="*/ 469906 h 4019544"/>
              <a:gd name="connsiteX7" fmla="*/ 12677488 w 14368893"/>
              <a:gd name="connsiteY7" fmla="*/ 901706 h 4019544"/>
              <a:gd name="connsiteX8" fmla="*/ 14010988 w 14368893"/>
              <a:gd name="connsiteY8" fmla="*/ 393706 h 4019544"/>
              <a:gd name="connsiteX9" fmla="*/ 13998288 w 14368893"/>
              <a:gd name="connsiteY9" fmla="*/ 2832106 h 4019544"/>
              <a:gd name="connsiteX10" fmla="*/ 9807288 w 14368893"/>
              <a:gd name="connsiteY10" fmla="*/ 3962406 h 4019544"/>
              <a:gd name="connsiteX11" fmla="*/ 968088 w 14368893"/>
              <a:gd name="connsiteY11" fmla="*/ 3505206 h 4019544"/>
              <a:gd name="connsiteX12" fmla="*/ 155288 w 14368893"/>
              <a:gd name="connsiteY12" fmla="*/ 698506 h 4019544"/>
              <a:gd name="connsiteX13" fmla="*/ 307688 w 14368893"/>
              <a:gd name="connsiteY13" fmla="*/ 622306 h 4019544"/>
              <a:gd name="connsiteX0" fmla="*/ 278253 w 14339458"/>
              <a:gd name="connsiteY0" fmla="*/ 622306 h 4019544"/>
              <a:gd name="connsiteX1" fmla="*/ 710053 w 14339458"/>
              <a:gd name="connsiteY1" fmla="*/ 6 h 4019544"/>
              <a:gd name="connsiteX2" fmla="*/ 2145153 w 14339458"/>
              <a:gd name="connsiteY2" fmla="*/ 609606 h 4019544"/>
              <a:gd name="connsiteX3" fmla="*/ 4062853 w 14339458"/>
              <a:gd name="connsiteY3" fmla="*/ 393706 h 4019544"/>
              <a:gd name="connsiteX4" fmla="*/ 6399653 w 14339458"/>
              <a:gd name="connsiteY4" fmla="*/ 927106 h 4019544"/>
              <a:gd name="connsiteX5" fmla="*/ 9193653 w 14339458"/>
              <a:gd name="connsiteY5" fmla="*/ 114306 h 4019544"/>
              <a:gd name="connsiteX6" fmla="*/ 11568553 w 14339458"/>
              <a:gd name="connsiteY6" fmla="*/ 469906 h 4019544"/>
              <a:gd name="connsiteX7" fmla="*/ 12648053 w 14339458"/>
              <a:gd name="connsiteY7" fmla="*/ 901706 h 4019544"/>
              <a:gd name="connsiteX8" fmla="*/ 13981553 w 14339458"/>
              <a:gd name="connsiteY8" fmla="*/ 393706 h 4019544"/>
              <a:gd name="connsiteX9" fmla="*/ 13968853 w 14339458"/>
              <a:gd name="connsiteY9" fmla="*/ 2832106 h 4019544"/>
              <a:gd name="connsiteX10" fmla="*/ 9777853 w 14339458"/>
              <a:gd name="connsiteY10" fmla="*/ 3962406 h 4019544"/>
              <a:gd name="connsiteX11" fmla="*/ 938653 w 14339458"/>
              <a:gd name="connsiteY11" fmla="*/ 3505206 h 4019544"/>
              <a:gd name="connsiteX12" fmla="*/ 189353 w 14339458"/>
              <a:gd name="connsiteY12" fmla="*/ 1079506 h 4019544"/>
              <a:gd name="connsiteX13" fmla="*/ 278253 w 14339458"/>
              <a:gd name="connsiteY13" fmla="*/ 622306 h 4019544"/>
              <a:gd name="connsiteX0" fmla="*/ 245189 w 14306394"/>
              <a:gd name="connsiteY0" fmla="*/ 622306 h 4019544"/>
              <a:gd name="connsiteX1" fmla="*/ 676989 w 14306394"/>
              <a:gd name="connsiteY1" fmla="*/ 6 h 4019544"/>
              <a:gd name="connsiteX2" fmla="*/ 2112089 w 14306394"/>
              <a:gd name="connsiteY2" fmla="*/ 609606 h 4019544"/>
              <a:gd name="connsiteX3" fmla="*/ 4029789 w 14306394"/>
              <a:gd name="connsiteY3" fmla="*/ 393706 h 4019544"/>
              <a:gd name="connsiteX4" fmla="*/ 6366589 w 14306394"/>
              <a:gd name="connsiteY4" fmla="*/ 927106 h 4019544"/>
              <a:gd name="connsiteX5" fmla="*/ 9160589 w 14306394"/>
              <a:gd name="connsiteY5" fmla="*/ 114306 h 4019544"/>
              <a:gd name="connsiteX6" fmla="*/ 11535489 w 14306394"/>
              <a:gd name="connsiteY6" fmla="*/ 469906 h 4019544"/>
              <a:gd name="connsiteX7" fmla="*/ 12614989 w 14306394"/>
              <a:gd name="connsiteY7" fmla="*/ 901706 h 4019544"/>
              <a:gd name="connsiteX8" fmla="*/ 13948489 w 14306394"/>
              <a:gd name="connsiteY8" fmla="*/ 393706 h 4019544"/>
              <a:gd name="connsiteX9" fmla="*/ 13935789 w 14306394"/>
              <a:gd name="connsiteY9" fmla="*/ 2832106 h 4019544"/>
              <a:gd name="connsiteX10" fmla="*/ 9744789 w 14306394"/>
              <a:gd name="connsiteY10" fmla="*/ 3962406 h 4019544"/>
              <a:gd name="connsiteX11" fmla="*/ 905589 w 14306394"/>
              <a:gd name="connsiteY11" fmla="*/ 3505206 h 4019544"/>
              <a:gd name="connsiteX12" fmla="*/ 232489 w 14306394"/>
              <a:gd name="connsiteY12" fmla="*/ 1257306 h 4019544"/>
              <a:gd name="connsiteX13" fmla="*/ 245189 w 14306394"/>
              <a:gd name="connsiteY13" fmla="*/ 622306 h 401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06394" h="4019544">
                <a:moveTo>
                  <a:pt x="245189" y="622306"/>
                </a:moveTo>
                <a:cubicBezTo>
                  <a:pt x="319272" y="412756"/>
                  <a:pt x="365839" y="2123"/>
                  <a:pt x="676989" y="6"/>
                </a:cubicBezTo>
                <a:cubicBezTo>
                  <a:pt x="988139" y="-2111"/>
                  <a:pt x="1553289" y="543989"/>
                  <a:pt x="2112089" y="609606"/>
                </a:cubicBezTo>
                <a:cubicBezTo>
                  <a:pt x="2670889" y="675223"/>
                  <a:pt x="3320706" y="340789"/>
                  <a:pt x="4029789" y="393706"/>
                </a:cubicBezTo>
                <a:cubicBezTo>
                  <a:pt x="4738872" y="446623"/>
                  <a:pt x="5511456" y="973673"/>
                  <a:pt x="6366589" y="927106"/>
                </a:cubicBezTo>
                <a:cubicBezTo>
                  <a:pt x="7221722" y="880539"/>
                  <a:pt x="8299106" y="190506"/>
                  <a:pt x="9160589" y="114306"/>
                </a:cubicBezTo>
                <a:cubicBezTo>
                  <a:pt x="10022072" y="38106"/>
                  <a:pt x="10959756" y="338673"/>
                  <a:pt x="11535489" y="469906"/>
                </a:cubicBezTo>
                <a:cubicBezTo>
                  <a:pt x="12111222" y="601139"/>
                  <a:pt x="12212822" y="914406"/>
                  <a:pt x="12614989" y="901706"/>
                </a:cubicBezTo>
                <a:cubicBezTo>
                  <a:pt x="13017156" y="889006"/>
                  <a:pt x="13728356" y="71973"/>
                  <a:pt x="13948489" y="393706"/>
                </a:cubicBezTo>
                <a:cubicBezTo>
                  <a:pt x="14168622" y="715439"/>
                  <a:pt x="14636406" y="2237323"/>
                  <a:pt x="13935789" y="2832106"/>
                </a:cubicBezTo>
                <a:cubicBezTo>
                  <a:pt x="13235172" y="3426889"/>
                  <a:pt x="11916489" y="3850223"/>
                  <a:pt x="9744789" y="3962406"/>
                </a:cubicBezTo>
                <a:cubicBezTo>
                  <a:pt x="7573089" y="4074589"/>
                  <a:pt x="2512139" y="4068239"/>
                  <a:pt x="905589" y="3505206"/>
                </a:cubicBezTo>
                <a:cubicBezTo>
                  <a:pt x="-700961" y="2942173"/>
                  <a:pt x="342556" y="1737789"/>
                  <a:pt x="232489" y="1257306"/>
                </a:cubicBezTo>
                <a:cubicBezTo>
                  <a:pt x="122422" y="776823"/>
                  <a:pt x="171106" y="831856"/>
                  <a:pt x="245189" y="622306"/>
                </a:cubicBezTo>
                <a:close/>
              </a:path>
            </a:pathLst>
          </a:custGeom>
          <a:solidFill>
            <a:srgbClr val="9BC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Icon&#10;&#10;Description automatically generated">
            <a:extLst>
              <a:ext uri="{FF2B5EF4-FFF2-40B4-BE49-F238E27FC236}">
                <a16:creationId xmlns:a16="http://schemas.microsoft.com/office/drawing/2014/main" id="{F5F4A6C6-9EE0-44F4-B8C4-55D6B0408DA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flipH="1">
            <a:off x="9130300" y="-147760"/>
            <a:ext cx="1816600" cy="1816600"/>
          </a:xfrm>
          <a:prstGeom prst="rect">
            <a:avLst/>
          </a:prstGeom>
        </p:spPr>
      </p:pic>
      <p:sp>
        <p:nvSpPr>
          <p:cNvPr id="8" name="Hộp Văn bản 4">
            <a:extLst>
              <a:ext uri="{FF2B5EF4-FFF2-40B4-BE49-F238E27FC236}">
                <a16:creationId xmlns:a16="http://schemas.microsoft.com/office/drawing/2014/main" id="{172C014C-1E4E-43B6-97D1-5914FFAFDFFF}"/>
              </a:ext>
            </a:extLst>
          </p:cNvPr>
          <p:cNvSpPr txBox="1"/>
          <p:nvPr/>
        </p:nvSpPr>
        <p:spPr>
          <a:xfrm>
            <a:off x="247552" y="332467"/>
            <a:ext cx="7855486"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1. Đóng vai, gọi điện thoại cho ông bà hoặc người thân để hỏi thăm sức khỏe và kể về một niềm vui của em ở trường.</a:t>
            </a:r>
          </a:p>
        </p:txBody>
      </p:sp>
      <p:pic>
        <p:nvPicPr>
          <p:cNvPr id="12" name="Picture 11" descr="Icon&#10;&#10;Description automatically generated">
            <a:extLst>
              <a:ext uri="{FF2B5EF4-FFF2-40B4-BE49-F238E27FC236}">
                <a16:creationId xmlns:a16="http://schemas.microsoft.com/office/drawing/2014/main" id="{CA62984E-E49F-414E-89A5-51AA99FD52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4045" y="237444"/>
            <a:ext cx="3143260" cy="2149476"/>
          </a:xfrm>
          <a:prstGeom prst="rect">
            <a:avLst/>
          </a:prstGeom>
        </p:spPr>
      </p:pic>
      <p:pic>
        <p:nvPicPr>
          <p:cNvPr id="1028" name="Picture 4" descr="Cartoon House Illustration - Simple Front View House - (800x800) Png  Clipart Download. ClipartMax.com">
            <a:extLst>
              <a:ext uri="{FF2B5EF4-FFF2-40B4-BE49-F238E27FC236}">
                <a16:creationId xmlns:a16="http://schemas.microsoft.com/office/drawing/2014/main" id="{2A91D721-7A17-4A80-9439-0D3F2D8A95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069" y="2571233"/>
            <a:ext cx="7138411" cy="423630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E64B87D6-3674-4513-9662-99F790BFCD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30300" y="2739978"/>
            <a:ext cx="2911378" cy="4132872"/>
          </a:xfrm>
          <a:prstGeom prst="rect">
            <a:avLst/>
          </a:prstGeom>
        </p:spPr>
      </p:pic>
      <p:pic>
        <p:nvPicPr>
          <p:cNvPr id="15" name="Picture 4" descr="Sun clipart transparent for kid - Clipart World">
            <a:extLst>
              <a:ext uri="{FF2B5EF4-FFF2-40B4-BE49-F238E27FC236}">
                <a16:creationId xmlns:a16="http://schemas.microsoft.com/office/drawing/2014/main" id="{6519B200-FABA-48EA-A47B-29D8AA06C18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77657" y="2390674"/>
            <a:ext cx="1324469" cy="13244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amily Cartoon Png – Free PNG Images Vector, PSD, Clipart, Templates">
            <a:extLst>
              <a:ext uri="{FF2B5EF4-FFF2-40B4-BE49-F238E27FC236}">
                <a16:creationId xmlns:a16="http://schemas.microsoft.com/office/drawing/2014/main" id="{9C1710B4-2958-4595-B7DC-FEFA5BBDE8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5208" y="3734871"/>
            <a:ext cx="4111019" cy="31449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text, watch&#10;&#10;Description automatically generated">
            <a:extLst>
              <a:ext uri="{FF2B5EF4-FFF2-40B4-BE49-F238E27FC236}">
                <a16:creationId xmlns:a16="http://schemas.microsoft.com/office/drawing/2014/main" id="{E48AFE01-EB5D-4850-B9FA-C426D812589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46421" y="1668840"/>
            <a:ext cx="1235200" cy="1368786"/>
          </a:xfrm>
          <a:prstGeom prst="rect">
            <a:avLst/>
          </a:prstGeom>
        </p:spPr>
      </p:pic>
    </p:spTree>
    <p:extLst>
      <p:ext uri="{BB962C8B-B14F-4D97-AF65-F5344CB8AC3E}">
        <p14:creationId xmlns:p14="http://schemas.microsoft.com/office/powerpoint/2010/main" val="37569434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6" presetClass="entr" presetSubtype="21" fill="hold" nodeType="with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barn(inVertical)">
                                      <p:cBhvr>
                                        <p:cTn id="17" dur="500"/>
                                        <p:tgtEl>
                                          <p:spTgt spid="1030"/>
                                        </p:tgtEl>
                                      </p:cBhvr>
                                    </p:animEffect>
                                  </p:childTnLst>
                                </p:cTn>
                              </p:par>
                              <p:par>
                                <p:cTn id="18" presetID="16" presetClass="entr" presetSubtype="21"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barn(inVertical)">
                                      <p:cBhvr>
                                        <p:cTn id="20" dur="500"/>
                                        <p:tgtEl>
                                          <p:spTgt spid="1028"/>
                                        </p:tgtEl>
                                      </p:cBhvr>
                                    </p:animEffect>
                                  </p:childTnLst>
                                </p:cTn>
                              </p:par>
                              <p:par>
                                <p:cTn id="21" presetID="16" presetClass="entr" presetSubtype="2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32" presetClass="emph" presetSubtype="0" repeatCount="4000" fill="hold" nodeType="withEffect">
                                  <p:stCondLst>
                                    <p:cond delay="0"/>
                                  </p:stCondLst>
                                  <p:childTnLst>
                                    <p:animRot by="120000">
                                      <p:cBhvr>
                                        <p:cTn id="25" dur="200" fill="hold">
                                          <p:stCondLst>
                                            <p:cond delay="0"/>
                                          </p:stCondLst>
                                        </p:cTn>
                                        <p:tgtEl>
                                          <p:spTgt spid="7"/>
                                        </p:tgtEl>
                                        <p:attrNameLst>
                                          <p:attrName>r</p:attrName>
                                        </p:attrNameLst>
                                      </p:cBhvr>
                                    </p:animRot>
                                    <p:animRot by="-240000">
                                      <p:cBhvr>
                                        <p:cTn id="26" dur="400" fill="hold">
                                          <p:stCondLst>
                                            <p:cond delay="400"/>
                                          </p:stCondLst>
                                        </p:cTn>
                                        <p:tgtEl>
                                          <p:spTgt spid="7"/>
                                        </p:tgtEl>
                                        <p:attrNameLst>
                                          <p:attrName>r</p:attrName>
                                        </p:attrNameLst>
                                      </p:cBhvr>
                                    </p:animRot>
                                    <p:animRot by="240000">
                                      <p:cBhvr>
                                        <p:cTn id="27" dur="400" fill="hold">
                                          <p:stCondLst>
                                            <p:cond delay="800"/>
                                          </p:stCondLst>
                                        </p:cTn>
                                        <p:tgtEl>
                                          <p:spTgt spid="7"/>
                                        </p:tgtEl>
                                        <p:attrNameLst>
                                          <p:attrName>r</p:attrName>
                                        </p:attrNameLst>
                                      </p:cBhvr>
                                    </p:animRot>
                                    <p:animRot by="-240000">
                                      <p:cBhvr>
                                        <p:cTn id="28" dur="400" fill="hold">
                                          <p:stCondLst>
                                            <p:cond delay="1200"/>
                                          </p:stCondLst>
                                        </p:cTn>
                                        <p:tgtEl>
                                          <p:spTgt spid="7"/>
                                        </p:tgtEl>
                                        <p:attrNameLst>
                                          <p:attrName>r</p:attrName>
                                        </p:attrNameLst>
                                      </p:cBhvr>
                                    </p:animRot>
                                    <p:animRot by="120000">
                                      <p:cBhvr>
                                        <p:cTn id="29" dur="400" fill="hold">
                                          <p:stCondLst>
                                            <p:cond delay="1600"/>
                                          </p:stCondLst>
                                        </p:cTn>
                                        <p:tgtEl>
                                          <p:spTgt spid="7"/>
                                        </p:tgtEl>
                                        <p:attrNameLst>
                                          <p:attrName>r</p:attrName>
                                        </p:attrNameLst>
                                      </p:cBhvr>
                                    </p:animRot>
                                  </p:childTnLst>
                                </p:cTn>
                              </p:par>
                              <p:par>
                                <p:cTn id="30" presetID="32" presetClass="emph" presetSubtype="0" repeatCount="4000" fill="hold" nodeType="withEffect">
                                  <p:stCondLst>
                                    <p:cond delay="0"/>
                                  </p:stCondLst>
                                  <p:childTnLst>
                                    <p:animRot by="120000">
                                      <p:cBhvr>
                                        <p:cTn id="31" dur="200" fill="hold">
                                          <p:stCondLst>
                                            <p:cond delay="0"/>
                                          </p:stCondLst>
                                        </p:cTn>
                                        <p:tgtEl>
                                          <p:spTgt spid="12"/>
                                        </p:tgtEl>
                                        <p:attrNameLst>
                                          <p:attrName>r</p:attrName>
                                        </p:attrNameLst>
                                      </p:cBhvr>
                                    </p:animRot>
                                    <p:animRot by="-240000">
                                      <p:cBhvr>
                                        <p:cTn id="32" dur="400" fill="hold">
                                          <p:stCondLst>
                                            <p:cond delay="400"/>
                                          </p:stCondLst>
                                        </p:cTn>
                                        <p:tgtEl>
                                          <p:spTgt spid="12"/>
                                        </p:tgtEl>
                                        <p:attrNameLst>
                                          <p:attrName>r</p:attrName>
                                        </p:attrNameLst>
                                      </p:cBhvr>
                                    </p:animRot>
                                    <p:animRot by="240000">
                                      <p:cBhvr>
                                        <p:cTn id="33" dur="400" fill="hold">
                                          <p:stCondLst>
                                            <p:cond delay="800"/>
                                          </p:stCondLst>
                                        </p:cTn>
                                        <p:tgtEl>
                                          <p:spTgt spid="12"/>
                                        </p:tgtEl>
                                        <p:attrNameLst>
                                          <p:attrName>r</p:attrName>
                                        </p:attrNameLst>
                                      </p:cBhvr>
                                    </p:animRot>
                                    <p:animRot by="-240000">
                                      <p:cBhvr>
                                        <p:cTn id="34" dur="400" fill="hold">
                                          <p:stCondLst>
                                            <p:cond delay="1200"/>
                                          </p:stCondLst>
                                        </p:cTn>
                                        <p:tgtEl>
                                          <p:spTgt spid="12"/>
                                        </p:tgtEl>
                                        <p:attrNameLst>
                                          <p:attrName>r</p:attrName>
                                        </p:attrNameLst>
                                      </p:cBhvr>
                                    </p:animRot>
                                    <p:animRot by="120000">
                                      <p:cBhvr>
                                        <p:cTn id="35" dur="400" fill="hold">
                                          <p:stCondLst>
                                            <p:cond delay="16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grpSp>
        <p:nvGrpSpPr>
          <p:cNvPr id="20" name="Group 2">
            <a:extLst>
              <a:ext uri="{FF2B5EF4-FFF2-40B4-BE49-F238E27FC236}">
                <a16:creationId xmlns:a16="http://schemas.microsoft.com/office/drawing/2014/main" id="{64EB5AA1-2D4B-46FF-AD1B-297171BFFB83}"/>
              </a:ext>
            </a:extLst>
          </p:cNvPr>
          <p:cNvGrpSpPr>
            <a:grpSpLocks noChangeAspect="1"/>
          </p:cNvGrpSpPr>
          <p:nvPr/>
        </p:nvGrpSpPr>
        <p:grpSpPr>
          <a:xfrm>
            <a:off x="7530513" y="642142"/>
            <a:ext cx="4174961" cy="3590976"/>
            <a:chOff x="0" y="0"/>
            <a:chExt cx="7820660" cy="3931920"/>
          </a:xfrm>
          <a:solidFill>
            <a:srgbClr val="FFFF99"/>
          </a:solidFill>
        </p:grpSpPr>
        <p:sp>
          <p:nvSpPr>
            <p:cNvPr id="21" name="Freeform 3">
              <a:extLst>
                <a:ext uri="{FF2B5EF4-FFF2-40B4-BE49-F238E27FC236}">
                  <a16:creationId xmlns:a16="http://schemas.microsoft.com/office/drawing/2014/main" id="{56B113D9-D7B5-41D9-BA43-CEB89865D8BF}"/>
                </a:ext>
              </a:extLst>
            </p:cNvPr>
            <p:cNvSpPr/>
            <p:nvPr/>
          </p:nvSpPr>
          <p:spPr>
            <a:xfrm>
              <a:off x="-11430" y="-1270"/>
              <a:ext cx="7843520" cy="3934460"/>
            </a:xfrm>
            <a:custGeom>
              <a:avLst/>
              <a:gdLst/>
              <a:ahLst/>
              <a:cxnLst/>
              <a:rect l="l" t="t" r="r" b="b"/>
              <a:pathLst>
                <a:path w="7843520" h="3934460">
                  <a:moveTo>
                    <a:pt x="7797800" y="1043940"/>
                  </a:moveTo>
                  <a:cubicBezTo>
                    <a:pt x="7791450" y="952500"/>
                    <a:pt x="7766050" y="863600"/>
                    <a:pt x="7727950" y="777240"/>
                  </a:cubicBezTo>
                  <a:cubicBezTo>
                    <a:pt x="7592060" y="478790"/>
                    <a:pt x="7280910" y="233680"/>
                    <a:pt x="6954519" y="189230"/>
                  </a:cubicBezTo>
                  <a:cubicBezTo>
                    <a:pt x="6681469" y="156210"/>
                    <a:pt x="6409689" y="127000"/>
                    <a:pt x="6139179" y="102870"/>
                  </a:cubicBezTo>
                  <a:cubicBezTo>
                    <a:pt x="5712459" y="64770"/>
                    <a:pt x="5287009" y="36830"/>
                    <a:pt x="4864099" y="20320"/>
                  </a:cubicBezTo>
                  <a:cubicBezTo>
                    <a:pt x="4464049" y="5080"/>
                    <a:pt x="4065269" y="0"/>
                    <a:pt x="3665219" y="3810"/>
                  </a:cubicBezTo>
                  <a:cubicBezTo>
                    <a:pt x="2744470" y="12700"/>
                    <a:pt x="1823720" y="74930"/>
                    <a:pt x="889000" y="189230"/>
                  </a:cubicBezTo>
                  <a:cubicBezTo>
                    <a:pt x="469900" y="246380"/>
                    <a:pt x="76200" y="635000"/>
                    <a:pt x="45720" y="1042670"/>
                  </a:cubicBezTo>
                  <a:cubicBezTo>
                    <a:pt x="0" y="1657350"/>
                    <a:pt x="0" y="2274570"/>
                    <a:pt x="45720" y="2890520"/>
                  </a:cubicBezTo>
                  <a:cubicBezTo>
                    <a:pt x="76200" y="3299460"/>
                    <a:pt x="468630" y="3688080"/>
                    <a:pt x="889000" y="3743960"/>
                  </a:cubicBezTo>
                  <a:cubicBezTo>
                    <a:pt x="1336040" y="3798570"/>
                    <a:pt x="1780540" y="3841750"/>
                    <a:pt x="2223770" y="3872230"/>
                  </a:cubicBezTo>
                  <a:cubicBezTo>
                    <a:pt x="2600960" y="3898900"/>
                    <a:pt x="2978150" y="3916680"/>
                    <a:pt x="3352800" y="3924300"/>
                  </a:cubicBezTo>
                  <a:cubicBezTo>
                    <a:pt x="3804920" y="3934460"/>
                    <a:pt x="4258310" y="3933190"/>
                    <a:pt x="4710430" y="3917950"/>
                  </a:cubicBezTo>
                  <a:cubicBezTo>
                    <a:pt x="5030470" y="3907790"/>
                    <a:pt x="5350510" y="3891280"/>
                    <a:pt x="5670550" y="3867150"/>
                  </a:cubicBezTo>
                  <a:cubicBezTo>
                    <a:pt x="5797550" y="3858260"/>
                    <a:pt x="5925820" y="3848100"/>
                    <a:pt x="6052820" y="3836670"/>
                  </a:cubicBezTo>
                  <a:cubicBezTo>
                    <a:pt x="6245860" y="3820161"/>
                    <a:pt x="6438900" y="3801111"/>
                    <a:pt x="6631940" y="3779520"/>
                  </a:cubicBezTo>
                  <a:cubicBezTo>
                    <a:pt x="6738620" y="3768090"/>
                    <a:pt x="6845300" y="3755390"/>
                    <a:pt x="6951980" y="3742690"/>
                  </a:cubicBezTo>
                  <a:cubicBezTo>
                    <a:pt x="7372350" y="3685540"/>
                    <a:pt x="7764780" y="3296920"/>
                    <a:pt x="7796530" y="2889251"/>
                  </a:cubicBezTo>
                  <a:cubicBezTo>
                    <a:pt x="7843520" y="2275840"/>
                    <a:pt x="7843520" y="1658620"/>
                    <a:pt x="7797800" y="1043940"/>
                  </a:cubicBezTo>
                  <a:close/>
                </a:path>
              </a:pathLst>
            </a:custGeom>
            <a:grpFill/>
          </p:spPr>
        </p:sp>
      </p:grpSp>
      <p:pic>
        <p:nvPicPr>
          <p:cNvPr id="34" name="Picture 33">
            <a:extLst>
              <a:ext uri="{FF2B5EF4-FFF2-40B4-BE49-F238E27FC236}">
                <a16:creationId xmlns:a16="http://schemas.microsoft.com/office/drawing/2014/main" id="{965D112C-3D92-4261-8E36-C115464624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97888"/>
            <a:ext cx="12763419" cy="6549698"/>
          </a:xfrm>
          <a:prstGeom prst="rect">
            <a:avLst/>
          </a:prstGeom>
        </p:spPr>
      </p:pic>
      <p:pic>
        <p:nvPicPr>
          <p:cNvPr id="10" name="Picture 9" descr="Icon&#10;&#10;Description automatically generated">
            <a:extLst>
              <a:ext uri="{FF2B5EF4-FFF2-40B4-BE49-F238E27FC236}">
                <a16:creationId xmlns:a16="http://schemas.microsoft.com/office/drawing/2014/main" id="{F5F4A6C6-9EE0-44F4-B8C4-55D6B0408DAA}"/>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flipH="1">
            <a:off x="4495414" y="111254"/>
            <a:ext cx="1816600" cy="1816600"/>
          </a:xfrm>
          <a:prstGeom prst="rect">
            <a:avLst/>
          </a:prstGeom>
        </p:spPr>
      </p:pic>
      <p:pic>
        <p:nvPicPr>
          <p:cNvPr id="11" name="Picture 10" descr="Icon&#10;&#10;Description automatically generated">
            <a:extLst>
              <a:ext uri="{FF2B5EF4-FFF2-40B4-BE49-F238E27FC236}">
                <a16:creationId xmlns:a16="http://schemas.microsoft.com/office/drawing/2014/main" id="{C820CA07-45E7-4A37-B74D-BBFBE1099DFD}"/>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flipH="1">
            <a:off x="10946819" y="-724886"/>
            <a:ext cx="1816600" cy="1816600"/>
          </a:xfrm>
          <a:prstGeom prst="rect">
            <a:avLst/>
          </a:prstGeom>
        </p:spPr>
      </p:pic>
      <p:pic>
        <p:nvPicPr>
          <p:cNvPr id="22" name="Picture 2" descr="Star Images | Free Vectors, Stock Photos &amp;amp; PSD">
            <a:extLst>
              <a:ext uri="{FF2B5EF4-FFF2-40B4-BE49-F238E27FC236}">
                <a16:creationId xmlns:a16="http://schemas.microsoft.com/office/drawing/2014/main" id="{22221D9F-50F8-4CCC-B962-781AC522BDB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9709" y="397888"/>
            <a:ext cx="1670678" cy="167067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a:extLst>
              <a:ext uri="{FF2B5EF4-FFF2-40B4-BE49-F238E27FC236}">
                <a16:creationId xmlns:a16="http://schemas.microsoft.com/office/drawing/2014/main" id="{2D727848-2041-4F55-A421-435497E930C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046856" y="477388"/>
            <a:ext cx="3142274" cy="497051"/>
          </a:xfrm>
          <a:prstGeom prst="rect">
            <a:avLst/>
          </a:prstGeom>
        </p:spPr>
      </p:pic>
      <p:pic>
        <p:nvPicPr>
          <p:cNvPr id="24" name="Picture 6">
            <a:extLst>
              <a:ext uri="{FF2B5EF4-FFF2-40B4-BE49-F238E27FC236}">
                <a16:creationId xmlns:a16="http://schemas.microsoft.com/office/drawing/2014/main" id="{6173D63A-506B-405D-B70B-5D15CA5DF41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493107" y="3851160"/>
            <a:ext cx="2592339" cy="494901"/>
          </a:xfrm>
          <a:prstGeom prst="rect">
            <a:avLst/>
          </a:prstGeom>
        </p:spPr>
      </p:pic>
      <p:pic>
        <p:nvPicPr>
          <p:cNvPr id="25" name="Picture 2" descr="Star Images | Free Vectors, Stock Photos &amp;amp; PSD">
            <a:extLst>
              <a:ext uri="{FF2B5EF4-FFF2-40B4-BE49-F238E27FC236}">
                <a16:creationId xmlns:a16="http://schemas.microsoft.com/office/drawing/2014/main" id="{AE57B1DC-CC9C-4BC3-ADA4-8DA9212F8AEA}"/>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228054" y="1175138"/>
            <a:ext cx="679039" cy="6790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Star Images | Free Vectors, Stock Photos &amp;amp; PSD">
            <a:extLst>
              <a:ext uri="{FF2B5EF4-FFF2-40B4-BE49-F238E27FC236}">
                <a16:creationId xmlns:a16="http://schemas.microsoft.com/office/drawing/2014/main" id="{373DF41D-6824-4AF1-82B0-133382CE94EE}"/>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67800" y="3637876"/>
            <a:ext cx="540117" cy="540117"/>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2E736794-29DE-4809-8568-33D36BDE022B}"/>
              </a:ext>
            </a:extLst>
          </p:cNvPr>
          <p:cNvGrpSpPr/>
          <p:nvPr/>
        </p:nvGrpSpPr>
        <p:grpSpPr>
          <a:xfrm>
            <a:off x="8541934" y="986900"/>
            <a:ext cx="3241062" cy="2872257"/>
            <a:chOff x="8405744" y="3072732"/>
            <a:chExt cx="3241062" cy="2872257"/>
          </a:xfrm>
        </p:grpSpPr>
        <p:sp>
          <p:nvSpPr>
            <p:cNvPr id="15" name="TextBox 14">
              <a:extLst>
                <a:ext uri="{FF2B5EF4-FFF2-40B4-BE49-F238E27FC236}">
                  <a16:creationId xmlns:a16="http://schemas.microsoft.com/office/drawing/2014/main" id="{610C49D8-9174-46D7-A1C2-88ED83897B74}"/>
                </a:ext>
              </a:extLst>
            </p:cNvPr>
            <p:cNvSpPr txBox="1"/>
            <p:nvPr/>
          </p:nvSpPr>
          <p:spPr>
            <a:xfrm>
              <a:off x="8405744" y="3082667"/>
              <a:ext cx="3235319"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0">
                    <a:solidFill>
                      <a:prstClr val="white"/>
                    </a:solidFill>
                  </a:ln>
                  <a:solidFill>
                    <a:prstClr val="white"/>
                  </a:solidFill>
                  <a:effectLst>
                    <a:outerShdw blurRad="50800" dist="38100" dir="2700000" algn="tl" rotWithShape="0">
                      <a:prstClr val="black">
                        <a:alpha val="40000"/>
                      </a:prstClr>
                    </a:outerShdw>
                  </a:effectLst>
                  <a:uLnTx/>
                  <a:uFillTx/>
                  <a:latin typeface="UVN Banh Mi" pitchFamily="2" charset="0"/>
                  <a:ea typeface="+mn-ea"/>
                  <a:cs typeface="+mn-cs"/>
                </a:rPr>
                <a:t>THẢO LUẬN NHOM</a:t>
              </a:r>
            </a:p>
          </p:txBody>
        </p:sp>
        <p:sp>
          <p:nvSpPr>
            <p:cNvPr id="16" name="TextBox 15">
              <a:extLst>
                <a:ext uri="{FF2B5EF4-FFF2-40B4-BE49-F238E27FC236}">
                  <a16:creationId xmlns:a16="http://schemas.microsoft.com/office/drawing/2014/main" id="{E6017164-B7D1-47C0-A7E0-E0F5FFBF02C4}"/>
                </a:ext>
              </a:extLst>
            </p:cNvPr>
            <p:cNvSpPr txBox="1"/>
            <p:nvPr/>
          </p:nvSpPr>
          <p:spPr>
            <a:xfrm>
              <a:off x="8411487" y="3072732"/>
              <a:ext cx="3235319"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prstClr val="black"/>
                    </a:solidFill>
                  </a:ln>
                  <a:gradFill flip="none" rotWithShape="1">
                    <a:gsLst>
                      <a:gs pos="8000">
                        <a:srgbClr val="FF0000"/>
                      </a:gs>
                      <a:gs pos="79000">
                        <a:srgbClr val="00B0F0"/>
                      </a:gs>
                      <a:gs pos="61000">
                        <a:srgbClr val="00B050"/>
                      </a:gs>
                      <a:gs pos="45000">
                        <a:srgbClr val="92D050"/>
                      </a:gs>
                      <a:gs pos="26000">
                        <a:srgbClr val="FFC000"/>
                      </a:gs>
                      <a:gs pos="95000">
                        <a:srgbClr val="7030A0"/>
                      </a:gs>
                    </a:gsLst>
                    <a:path path="circle">
                      <a:fillToRect l="100000" t="100000"/>
                    </a:path>
                    <a:tileRect r="-100000" b="-100000"/>
                  </a:gradFill>
                  <a:effectLst>
                    <a:outerShdw blurRad="50800" dist="38100" dir="10800000" algn="r" rotWithShape="0">
                      <a:prstClr val="black">
                        <a:alpha val="40000"/>
                      </a:prstClr>
                    </a:outerShdw>
                  </a:effectLst>
                  <a:uLnTx/>
                  <a:uFillTx/>
                  <a:latin typeface="UVN Banh Mi" pitchFamily="2" charset="0"/>
                  <a:ea typeface="+mn-ea"/>
                  <a:cs typeface="+mn-cs"/>
                </a:rPr>
                <a:t>THẢO LUẬN NHÓM</a:t>
              </a:r>
            </a:p>
          </p:txBody>
        </p:sp>
      </p:grpSp>
      <p:pic>
        <p:nvPicPr>
          <p:cNvPr id="3074" name="Picture 2" descr="Hơn 300 hình minh họa Giáo Dục và Đồ Dùng Học Tập miễn phí">
            <a:extLst>
              <a:ext uri="{FF2B5EF4-FFF2-40B4-BE49-F238E27FC236}">
                <a16:creationId xmlns:a16="http://schemas.microsoft.com/office/drawing/2014/main" id="{1D6BA91D-F4A8-4742-AA29-CDFFEFFDB6C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47827" y="2923188"/>
            <a:ext cx="1953669" cy="19536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oup of dolls&#10;&#10;Description automatically generated with medium confidence">
            <a:extLst>
              <a:ext uri="{FF2B5EF4-FFF2-40B4-BE49-F238E27FC236}">
                <a16:creationId xmlns:a16="http://schemas.microsoft.com/office/drawing/2014/main" id="{EA5F299E-6429-42B2-9AA5-46230DADED5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515819" y="725913"/>
            <a:ext cx="7518429" cy="6217018"/>
          </a:xfrm>
          <a:prstGeom prst="rect">
            <a:avLst/>
          </a:prstGeom>
        </p:spPr>
      </p:pic>
    </p:spTree>
    <p:extLst>
      <p:ext uri="{BB962C8B-B14F-4D97-AF65-F5344CB8AC3E}">
        <p14:creationId xmlns:p14="http://schemas.microsoft.com/office/powerpoint/2010/main" val="3735571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0.40703 0.07477 L 0.18568 0.07477 C 0.45105 0.07477 0.77839 0.04907 0.77839 0.03194 L 0.77839 -0.00764 " pathEditMode="relative" rAng="0" ptsTypes="AAAA">
                                      <p:cBhvr>
                                        <p:cTn id="6" dur="2000" fill="hold"/>
                                        <p:tgtEl>
                                          <p:spTgt spid="4"/>
                                        </p:tgtEl>
                                        <p:attrNameLst>
                                          <p:attrName>ppt_x</p:attrName>
                                          <p:attrName>ppt_y</p:attrName>
                                        </p:attrNameLst>
                                      </p:cBhvr>
                                      <p:rCtr x="59271" y="-4120"/>
                                    </p:animMotion>
                                  </p:childTnLst>
                                </p:cTn>
                              </p:par>
                            </p:childTnLst>
                          </p:cTn>
                        </p:par>
                        <p:par>
                          <p:cTn id="7" fill="hold">
                            <p:stCondLst>
                              <p:cond delay="2000"/>
                            </p:stCondLst>
                            <p:childTnLst>
                              <p:par>
                                <p:cTn id="8" presetID="16" presetClass="entr" presetSubtype="21"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3143"/>
        </a:solidFill>
        <a:effectLst/>
      </p:bgPr>
    </p:bg>
    <p:spTree>
      <p:nvGrpSpPr>
        <p:cNvPr id="1" name=""/>
        <p:cNvGrpSpPr/>
        <p:nvPr/>
      </p:nvGrpSpPr>
      <p:grpSpPr>
        <a:xfrm>
          <a:off x="0" y="0"/>
          <a:ext cx="0" cy="0"/>
          <a:chOff x="0" y="0"/>
          <a:chExt cx="0" cy="0"/>
        </a:xfrm>
      </p:grpSpPr>
      <p:pic>
        <p:nvPicPr>
          <p:cNvPr id="7" name="Picture 6" descr="A picture containing furniture, curtain&#10;&#10;Description automatically generated">
            <a:extLst>
              <a:ext uri="{FF2B5EF4-FFF2-40B4-BE49-F238E27FC236}">
                <a16:creationId xmlns:a16="http://schemas.microsoft.com/office/drawing/2014/main" id="{8A26643A-9BFC-4817-89A7-CEEB0811F8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423" y="-2254"/>
            <a:ext cx="12644845" cy="6858000"/>
          </a:xfrm>
          <a:prstGeom prst="rect">
            <a:avLst/>
          </a:prstGeom>
        </p:spPr>
      </p:pic>
      <p:grpSp>
        <p:nvGrpSpPr>
          <p:cNvPr id="21" name="Group 20">
            <a:extLst>
              <a:ext uri="{FF2B5EF4-FFF2-40B4-BE49-F238E27FC236}">
                <a16:creationId xmlns:a16="http://schemas.microsoft.com/office/drawing/2014/main" id="{A7846821-E913-4547-820A-D151F505A635}"/>
              </a:ext>
            </a:extLst>
          </p:cNvPr>
          <p:cNvGrpSpPr/>
          <p:nvPr/>
        </p:nvGrpSpPr>
        <p:grpSpPr>
          <a:xfrm>
            <a:off x="-313508" y="5734594"/>
            <a:ext cx="12971416" cy="1123406"/>
            <a:chOff x="-313508" y="5734594"/>
            <a:chExt cx="12971416" cy="1123406"/>
          </a:xfrm>
        </p:grpSpPr>
        <p:sp>
          <p:nvSpPr>
            <p:cNvPr id="17" name="Rectangle 16">
              <a:extLst>
                <a:ext uri="{FF2B5EF4-FFF2-40B4-BE49-F238E27FC236}">
                  <a16:creationId xmlns:a16="http://schemas.microsoft.com/office/drawing/2014/main" id="{11D2D9E7-0758-4F47-8D80-665AB3EDD53B}"/>
                </a:ext>
              </a:extLst>
            </p:cNvPr>
            <p:cNvSpPr/>
            <p:nvPr/>
          </p:nvSpPr>
          <p:spPr>
            <a:xfrm>
              <a:off x="0" y="5734594"/>
              <a:ext cx="12192000" cy="1123406"/>
            </a:xfrm>
            <a:prstGeom prst="rect">
              <a:avLst/>
            </a:prstGeom>
            <a:solidFill>
              <a:srgbClr val="682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03C4DDC-7790-4B47-B61C-DAFE3183855C}"/>
                </a:ext>
              </a:extLst>
            </p:cNvPr>
            <p:cNvSpPr/>
            <p:nvPr/>
          </p:nvSpPr>
          <p:spPr>
            <a:xfrm>
              <a:off x="0" y="5734594"/>
              <a:ext cx="12192000" cy="117566"/>
            </a:xfrm>
            <a:prstGeom prst="rect">
              <a:avLst/>
            </a:prstGeom>
            <a:solidFill>
              <a:srgbClr val="B37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8BFFBE4B-589D-43F3-8CBE-3D9E3E551D29}"/>
                </a:ext>
              </a:extLst>
            </p:cNvPr>
            <p:cNvGrpSpPr/>
            <p:nvPr/>
          </p:nvGrpSpPr>
          <p:grpSpPr>
            <a:xfrm>
              <a:off x="-313508" y="5852160"/>
              <a:ext cx="12971416" cy="587828"/>
              <a:chOff x="-446311" y="5213304"/>
              <a:chExt cx="12971416" cy="587828"/>
            </a:xfrm>
          </p:grpSpPr>
          <p:sp>
            <p:nvSpPr>
              <p:cNvPr id="15" name="Freeform: Shape 14">
                <a:extLst>
                  <a:ext uri="{FF2B5EF4-FFF2-40B4-BE49-F238E27FC236}">
                    <a16:creationId xmlns:a16="http://schemas.microsoft.com/office/drawing/2014/main" id="{6E3B0525-ECD7-4B3C-A40F-DC4F43086DC7}"/>
                  </a:ext>
                </a:extLst>
              </p:cNvPr>
              <p:cNvSpPr/>
              <p:nvPr/>
            </p:nvSpPr>
            <p:spPr>
              <a:xfrm>
                <a:off x="-363580" y="5282968"/>
                <a:ext cx="12888685" cy="518164"/>
              </a:xfrm>
              <a:custGeom>
                <a:avLst/>
                <a:gdLst>
                  <a:gd name="connsiteX0" fmla="*/ 10427232 w 12888685"/>
                  <a:gd name="connsiteY0" fmla="*/ 0 h 518164"/>
                  <a:gd name="connsiteX1" fmla="*/ 11396446 w 12888685"/>
                  <a:gd name="connsiteY1" fmla="*/ 0 h 518164"/>
                  <a:gd name="connsiteX2" fmla="*/ 11396446 w 12888685"/>
                  <a:gd name="connsiteY2" fmla="*/ 2 h 518164"/>
                  <a:gd name="connsiteX3" fmla="*/ 11916398 w 12888685"/>
                  <a:gd name="connsiteY3" fmla="*/ 2 h 518164"/>
                  <a:gd name="connsiteX4" fmla="*/ 12141029 w 12888685"/>
                  <a:gd name="connsiteY4" fmla="*/ 2 h 518164"/>
                  <a:gd name="connsiteX5" fmla="*/ 12885612 w 12888685"/>
                  <a:gd name="connsiteY5" fmla="*/ 2 h 518164"/>
                  <a:gd name="connsiteX6" fmla="*/ 12888685 w 12888685"/>
                  <a:gd name="connsiteY6" fmla="*/ 30481 h 518164"/>
                  <a:gd name="connsiteX7" fmla="*/ 12401005 w 12888685"/>
                  <a:gd name="connsiteY7" fmla="*/ 518161 h 518164"/>
                  <a:gd name="connsiteX8" fmla="*/ 12056163 w 12888685"/>
                  <a:gd name="connsiteY8" fmla="*/ 375323 h 518164"/>
                  <a:gd name="connsiteX9" fmla="*/ 12028714 w 12888685"/>
                  <a:gd name="connsiteY9" fmla="*/ 342054 h 518164"/>
                  <a:gd name="connsiteX10" fmla="*/ 12001264 w 12888685"/>
                  <a:gd name="connsiteY10" fmla="*/ 375323 h 518164"/>
                  <a:gd name="connsiteX11" fmla="*/ 11656422 w 12888685"/>
                  <a:gd name="connsiteY11" fmla="*/ 518161 h 518164"/>
                  <a:gd name="connsiteX12" fmla="*/ 11311580 w 12888685"/>
                  <a:gd name="connsiteY12" fmla="*/ 375323 h 518164"/>
                  <a:gd name="connsiteX13" fmla="*/ 11284130 w 12888685"/>
                  <a:gd name="connsiteY13" fmla="*/ 342053 h 518164"/>
                  <a:gd name="connsiteX14" fmla="*/ 11256681 w 12888685"/>
                  <a:gd name="connsiteY14" fmla="*/ 375321 h 518164"/>
                  <a:gd name="connsiteX15" fmla="*/ 10911839 w 12888685"/>
                  <a:gd name="connsiteY15" fmla="*/ 518159 h 518164"/>
                  <a:gd name="connsiteX16" fmla="*/ 10566997 w 12888685"/>
                  <a:gd name="connsiteY16" fmla="*/ 375321 h 518164"/>
                  <a:gd name="connsiteX17" fmla="*/ 10539548 w 12888685"/>
                  <a:gd name="connsiteY17" fmla="*/ 342052 h 518164"/>
                  <a:gd name="connsiteX18" fmla="*/ 10512098 w 12888685"/>
                  <a:gd name="connsiteY18" fmla="*/ 375322 h 518164"/>
                  <a:gd name="connsiteX19" fmla="*/ 10167256 w 12888685"/>
                  <a:gd name="connsiteY19" fmla="*/ 518160 h 518164"/>
                  <a:gd name="connsiteX20" fmla="*/ 9822414 w 12888685"/>
                  <a:gd name="connsiteY20" fmla="*/ 375322 h 518164"/>
                  <a:gd name="connsiteX21" fmla="*/ 9794965 w 12888685"/>
                  <a:gd name="connsiteY21" fmla="*/ 342053 h 518164"/>
                  <a:gd name="connsiteX22" fmla="*/ 9767515 w 12888685"/>
                  <a:gd name="connsiteY22" fmla="*/ 375322 h 518164"/>
                  <a:gd name="connsiteX23" fmla="*/ 9422673 w 12888685"/>
                  <a:gd name="connsiteY23" fmla="*/ 518160 h 518164"/>
                  <a:gd name="connsiteX24" fmla="*/ 9077831 w 12888685"/>
                  <a:gd name="connsiteY24" fmla="*/ 375322 h 518164"/>
                  <a:gd name="connsiteX25" fmla="*/ 9050382 w 12888685"/>
                  <a:gd name="connsiteY25" fmla="*/ 342053 h 518164"/>
                  <a:gd name="connsiteX26" fmla="*/ 9022932 w 12888685"/>
                  <a:gd name="connsiteY26" fmla="*/ 375323 h 518164"/>
                  <a:gd name="connsiteX27" fmla="*/ 8678090 w 12888685"/>
                  <a:gd name="connsiteY27" fmla="*/ 518161 h 518164"/>
                  <a:gd name="connsiteX28" fmla="*/ 8333248 w 12888685"/>
                  <a:gd name="connsiteY28" fmla="*/ 375323 h 518164"/>
                  <a:gd name="connsiteX29" fmla="*/ 8305798 w 12888685"/>
                  <a:gd name="connsiteY29" fmla="*/ 342054 h 518164"/>
                  <a:gd name="connsiteX30" fmla="*/ 8278348 w 12888685"/>
                  <a:gd name="connsiteY30" fmla="*/ 375323 h 518164"/>
                  <a:gd name="connsiteX31" fmla="*/ 7933507 w 12888685"/>
                  <a:gd name="connsiteY31" fmla="*/ 518161 h 518164"/>
                  <a:gd name="connsiteX32" fmla="*/ 7588665 w 12888685"/>
                  <a:gd name="connsiteY32" fmla="*/ 375323 h 518164"/>
                  <a:gd name="connsiteX33" fmla="*/ 7561215 w 12888685"/>
                  <a:gd name="connsiteY33" fmla="*/ 342054 h 518164"/>
                  <a:gd name="connsiteX34" fmla="*/ 7533765 w 12888685"/>
                  <a:gd name="connsiteY34" fmla="*/ 375323 h 518164"/>
                  <a:gd name="connsiteX35" fmla="*/ 7188924 w 12888685"/>
                  <a:gd name="connsiteY35" fmla="*/ 518161 h 518164"/>
                  <a:gd name="connsiteX36" fmla="*/ 6844082 w 12888685"/>
                  <a:gd name="connsiteY36" fmla="*/ 375323 h 518164"/>
                  <a:gd name="connsiteX37" fmla="*/ 6816633 w 12888685"/>
                  <a:gd name="connsiteY37" fmla="*/ 342054 h 518164"/>
                  <a:gd name="connsiteX38" fmla="*/ 6789182 w 12888685"/>
                  <a:gd name="connsiteY38" fmla="*/ 375324 h 518164"/>
                  <a:gd name="connsiteX39" fmla="*/ 6444341 w 12888685"/>
                  <a:gd name="connsiteY39" fmla="*/ 518162 h 518164"/>
                  <a:gd name="connsiteX40" fmla="*/ 6099501 w 12888685"/>
                  <a:gd name="connsiteY40" fmla="*/ 375324 h 518164"/>
                  <a:gd name="connsiteX41" fmla="*/ 6072050 w 12888685"/>
                  <a:gd name="connsiteY41" fmla="*/ 342055 h 518164"/>
                  <a:gd name="connsiteX42" fmla="*/ 6044601 w 12888685"/>
                  <a:gd name="connsiteY42" fmla="*/ 375324 h 518164"/>
                  <a:gd name="connsiteX43" fmla="*/ 5699761 w 12888685"/>
                  <a:gd name="connsiteY43" fmla="*/ 518162 h 518164"/>
                  <a:gd name="connsiteX44" fmla="*/ 5354917 w 12888685"/>
                  <a:gd name="connsiteY44" fmla="*/ 375324 h 518164"/>
                  <a:gd name="connsiteX45" fmla="*/ 5327470 w 12888685"/>
                  <a:gd name="connsiteY45" fmla="*/ 342056 h 518164"/>
                  <a:gd name="connsiteX46" fmla="*/ 5300021 w 12888685"/>
                  <a:gd name="connsiteY46" fmla="*/ 375325 h 518164"/>
                  <a:gd name="connsiteX47" fmla="*/ 4955178 w 12888685"/>
                  <a:gd name="connsiteY47" fmla="*/ 518163 h 518164"/>
                  <a:gd name="connsiteX48" fmla="*/ 4610334 w 12888685"/>
                  <a:gd name="connsiteY48" fmla="*/ 375325 h 518164"/>
                  <a:gd name="connsiteX49" fmla="*/ 4582885 w 12888685"/>
                  <a:gd name="connsiteY49" fmla="*/ 342056 h 518164"/>
                  <a:gd name="connsiteX50" fmla="*/ 4555435 w 12888685"/>
                  <a:gd name="connsiteY50" fmla="*/ 375325 h 518164"/>
                  <a:gd name="connsiteX51" fmla="*/ 4210594 w 12888685"/>
                  <a:gd name="connsiteY51" fmla="*/ 518163 h 518164"/>
                  <a:gd name="connsiteX52" fmla="*/ 3865752 w 12888685"/>
                  <a:gd name="connsiteY52" fmla="*/ 375325 h 518164"/>
                  <a:gd name="connsiteX53" fmla="*/ 3838302 w 12888685"/>
                  <a:gd name="connsiteY53" fmla="*/ 342055 h 518164"/>
                  <a:gd name="connsiteX54" fmla="*/ 3810853 w 12888685"/>
                  <a:gd name="connsiteY54" fmla="*/ 375324 h 518164"/>
                  <a:gd name="connsiteX55" fmla="*/ 3466011 w 12888685"/>
                  <a:gd name="connsiteY55" fmla="*/ 518162 h 518164"/>
                  <a:gd name="connsiteX56" fmla="*/ 3121170 w 12888685"/>
                  <a:gd name="connsiteY56" fmla="*/ 375324 h 518164"/>
                  <a:gd name="connsiteX57" fmla="*/ 3093721 w 12888685"/>
                  <a:gd name="connsiteY57" fmla="*/ 342055 h 518164"/>
                  <a:gd name="connsiteX58" fmla="*/ 3066271 w 12888685"/>
                  <a:gd name="connsiteY58" fmla="*/ 375325 h 518164"/>
                  <a:gd name="connsiteX59" fmla="*/ 2721429 w 12888685"/>
                  <a:gd name="connsiteY59" fmla="*/ 518163 h 518164"/>
                  <a:gd name="connsiteX60" fmla="*/ 2376586 w 12888685"/>
                  <a:gd name="connsiteY60" fmla="*/ 375325 h 518164"/>
                  <a:gd name="connsiteX61" fmla="*/ 2349137 w 12888685"/>
                  <a:gd name="connsiteY61" fmla="*/ 342056 h 518164"/>
                  <a:gd name="connsiteX62" fmla="*/ 2321687 w 12888685"/>
                  <a:gd name="connsiteY62" fmla="*/ 375325 h 518164"/>
                  <a:gd name="connsiteX63" fmla="*/ 1976845 w 12888685"/>
                  <a:gd name="connsiteY63" fmla="*/ 518163 h 518164"/>
                  <a:gd name="connsiteX64" fmla="*/ 1632004 w 12888685"/>
                  <a:gd name="connsiteY64" fmla="*/ 375325 h 518164"/>
                  <a:gd name="connsiteX65" fmla="*/ 1604554 w 12888685"/>
                  <a:gd name="connsiteY65" fmla="*/ 342056 h 518164"/>
                  <a:gd name="connsiteX66" fmla="*/ 1577104 w 12888685"/>
                  <a:gd name="connsiteY66" fmla="*/ 375326 h 518164"/>
                  <a:gd name="connsiteX67" fmla="*/ 1232263 w 12888685"/>
                  <a:gd name="connsiteY67" fmla="*/ 518164 h 518164"/>
                  <a:gd name="connsiteX68" fmla="*/ 887421 w 12888685"/>
                  <a:gd name="connsiteY68" fmla="*/ 375326 h 518164"/>
                  <a:gd name="connsiteX69" fmla="*/ 859971 w 12888685"/>
                  <a:gd name="connsiteY69" fmla="*/ 342057 h 518164"/>
                  <a:gd name="connsiteX70" fmla="*/ 832522 w 12888685"/>
                  <a:gd name="connsiteY70" fmla="*/ 375326 h 518164"/>
                  <a:gd name="connsiteX71" fmla="*/ 487680 w 12888685"/>
                  <a:gd name="connsiteY71" fmla="*/ 518164 h 518164"/>
                  <a:gd name="connsiteX72" fmla="*/ 0 w 12888685"/>
                  <a:gd name="connsiteY72" fmla="*/ 30484 h 518164"/>
                  <a:gd name="connsiteX73" fmla="*/ 3073 w 12888685"/>
                  <a:gd name="connsiteY73" fmla="*/ 5 h 518164"/>
                  <a:gd name="connsiteX74" fmla="*/ 747656 w 12888685"/>
                  <a:gd name="connsiteY74" fmla="*/ 5 h 518164"/>
                  <a:gd name="connsiteX75" fmla="*/ 972287 w 12888685"/>
                  <a:gd name="connsiteY75" fmla="*/ 5 h 518164"/>
                  <a:gd name="connsiteX76" fmla="*/ 1492238 w 12888685"/>
                  <a:gd name="connsiteY76" fmla="*/ 5 h 518164"/>
                  <a:gd name="connsiteX77" fmla="*/ 1492238 w 12888685"/>
                  <a:gd name="connsiteY77" fmla="*/ 4 h 518164"/>
                  <a:gd name="connsiteX78" fmla="*/ 2236821 w 12888685"/>
                  <a:gd name="connsiteY78" fmla="*/ 4 h 518164"/>
                  <a:gd name="connsiteX79" fmla="*/ 2461453 w 12888685"/>
                  <a:gd name="connsiteY79" fmla="*/ 4 h 518164"/>
                  <a:gd name="connsiteX80" fmla="*/ 2981404 w 12888685"/>
                  <a:gd name="connsiteY80" fmla="*/ 4 h 518164"/>
                  <a:gd name="connsiteX81" fmla="*/ 2981405 w 12888685"/>
                  <a:gd name="connsiteY81" fmla="*/ 3 h 518164"/>
                  <a:gd name="connsiteX82" fmla="*/ 3950618 w 12888685"/>
                  <a:gd name="connsiteY82" fmla="*/ 3 h 518164"/>
                  <a:gd name="connsiteX83" fmla="*/ 3950618 w 12888685"/>
                  <a:gd name="connsiteY83" fmla="*/ 4 h 518164"/>
                  <a:gd name="connsiteX84" fmla="*/ 4470570 w 12888685"/>
                  <a:gd name="connsiteY84" fmla="*/ 4 h 518164"/>
                  <a:gd name="connsiteX85" fmla="*/ 4695200 w 12888685"/>
                  <a:gd name="connsiteY85" fmla="*/ 4 h 518164"/>
                  <a:gd name="connsiteX86" fmla="*/ 5215152 w 12888685"/>
                  <a:gd name="connsiteY86" fmla="*/ 4 h 518164"/>
                  <a:gd name="connsiteX87" fmla="*/ 5215152 w 12888685"/>
                  <a:gd name="connsiteY87" fmla="*/ 3 h 518164"/>
                  <a:gd name="connsiteX88" fmla="*/ 5959736 w 12888685"/>
                  <a:gd name="connsiteY88" fmla="*/ 3 h 518164"/>
                  <a:gd name="connsiteX89" fmla="*/ 6184366 w 12888685"/>
                  <a:gd name="connsiteY89" fmla="*/ 3 h 518164"/>
                  <a:gd name="connsiteX90" fmla="*/ 6704317 w 12888685"/>
                  <a:gd name="connsiteY90" fmla="*/ 3 h 518164"/>
                  <a:gd name="connsiteX91" fmla="*/ 6704317 w 12888685"/>
                  <a:gd name="connsiteY91" fmla="*/ 2 h 518164"/>
                  <a:gd name="connsiteX92" fmla="*/ 7448900 w 12888685"/>
                  <a:gd name="connsiteY92" fmla="*/ 2 h 518164"/>
                  <a:gd name="connsiteX93" fmla="*/ 7673531 w 12888685"/>
                  <a:gd name="connsiteY93" fmla="*/ 2 h 518164"/>
                  <a:gd name="connsiteX94" fmla="*/ 8193483 w 12888685"/>
                  <a:gd name="connsiteY94" fmla="*/ 2 h 518164"/>
                  <a:gd name="connsiteX95" fmla="*/ 8418114 w 12888685"/>
                  <a:gd name="connsiteY95" fmla="*/ 2 h 518164"/>
                  <a:gd name="connsiteX96" fmla="*/ 8938066 w 12888685"/>
                  <a:gd name="connsiteY96" fmla="*/ 2 h 518164"/>
                  <a:gd name="connsiteX97" fmla="*/ 8938066 w 12888685"/>
                  <a:gd name="connsiteY97" fmla="*/ 1 h 518164"/>
                  <a:gd name="connsiteX98" fmla="*/ 9682649 w 12888685"/>
                  <a:gd name="connsiteY98" fmla="*/ 1 h 518164"/>
                  <a:gd name="connsiteX99" fmla="*/ 9907280 w 12888685"/>
                  <a:gd name="connsiteY99" fmla="*/ 1 h 518164"/>
                  <a:gd name="connsiteX100" fmla="*/ 10427232 w 12888685"/>
                  <a:gd name="connsiteY100" fmla="*/ 1 h 51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2888685" h="518164">
                    <a:moveTo>
                      <a:pt x="10427232" y="0"/>
                    </a:moveTo>
                    <a:lnTo>
                      <a:pt x="11396446" y="0"/>
                    </a:lnTo>
                    <a:lnTo>
                      <a:pt x="11396446" y="2"/>
                    </a:lnTo>
                    <a:lnTo>
                      <a:pt x="11916398" y="2"/>
                    </a:lnTo>
                    <a:lnTo>
                      <a:pt x="12141029" y="2"/>
                    </a:lnTo>
                    <a:lnTo>
                      <a:pt x="12885612" y="2"/>
                    </a:lnTo>
                    <a:lnTo>
                      <a:pt x="12888685" y="30481"/>
                    </a:lnTo>
                    <a:cubicBezTo>
                      <a:pt x="12888685" y="299819"/>
                      <a:pt x="12670343" y="518161"/>
                      <a:pt x="12401005" y="518161"/>
                    </a:cubicBezTo>
                    <a:cubicBezTo>
                      <a:pt x="12266336" y="518161"/>
                      <a:pt x="12144416" y="463576"/>
                      <a:pt x="12056163" y="375323"/>
                    </a:cubicBezTo>
                    <a:lnTo>
                      <a:pt x="12028714" y="342054"/>
                    </a:lnTo>
                    <a:lnTo>
                      <a:pt x="12001264" y="375323"/>
                    </a:lnTo>
                    <a:cubicBezTo>
                      <a:pt x="11913011" y="463576"/>
                      <a:pt x="11791091" y="518161"/>
                      <a:pt x="11656422" y="518161"/>
                    </a:cubicBezTo>
                    <a:cubicBezTo>
                      <a:pt x="11521753" y="518161"/>
                      <a:pt x="11399833" y="463576"/>
                      <a:pt x="11311580" y="375323"/>
                    </a:cubicBezTo>
                    <a:lnTo>
                      <a:pt x="11284130" y="342053"/>
                    </a:lnTo>
                    <a:lnTo>
                      <a:pt x="11256681" y="375321"/>
                    </a:lnTo>
                    <a:cubicBezTo>
                      <a:pt x="11168428" y="463574"/>
                      <a:pt x="11046508" y="518159"/>
                      <a:pt x="10911839" y="518159"/>
                    </a:cubicBezTo>
                    <a:cubicBezTo>
                      <a:pt x="10777170" y="518159"/>
                      <a:pt x="10655250" y="463574"/>
                      <a:pt x="10566997" y="375321"/>
                    </a:cubicBezTo>
                    <a:lnTo>
                      <a:pt x="10539548" y="342052"/>
                    </a:lnTo>
                    <a:lnTo>
                      <a:pt x="10512098" y="375322"/>
                    </a:lnTo>
                    <a:cubicBezTo>
                      <a:pt x="10423845" y="463575"/>
                      <a:pt x="10301925" y="518160"/>
                      <a:pt x="10167256" y="518160"/>
                    </a:cubicBezTo>
                    <a:cubicBezTo>
                      <a:pt x="10032587" y="518160"/>
                      <a:pt x="9910667" y="463575"/>
                      <a:pt x="9822414" y="375322"/>
                    </a:cubicBezTo>
                    <a:lnTo>
                      <a:pt x="9794965" y="342053"/>
                    </a:lnTo>
                    <a:lnTo>
                      <a:pt x="9767515" y="375322"/>
                    </a:lnTo>
                    <a:cubicBezTo>
                      <a:pt x="9679262" y="463575"/>
                      <a:pt x="9557342" y="518160"/>
                      <a:pt x="9422673" y="518160"/>
                    </a:cubicBezTo>
                    <a:cubicBezTo>
                      <a:pt x="9288004" y="518160"/>
                      <a:pt x="9166084" y="463575"/>
                      <a:pt x="9077831" y="375322"/>
                    </a:cubicBezTo>
                    <a:lnTo>
                      <a:pt x="9050382" y="342053"/>
                    </a:lnTo>
                    <a:lnTo>
                      <a:pt x="9022932" y="375323"/>
                    </a:lnTo>
                    <a:cubicBezTo>
                      <a:pt x="8934679" y="463576"/>
                      <a:pt x="8812759" y="518161"/>
                      <a:pt x="8678090" y="518161"/>
                    </a:cubicBezTo>
                    <a:cubicBezTo>
                      <a:pt x="8543421" y="518161"/>
                      <a:pt x="8421501" y="463576"/>
                      <a:pt x="8333248" y="375323"/>
                    </a:cubicBezTo>
                    <a:lnTo>
                      <a:pt x="8305798" y="342054"/>
                    </a:lnTo>
                    <a:lnTo>
                      <a:pt x="8278348" y="375323"/>
                    </a:lnTo>
                    <a:cubicBezTo>
                      <a:pt x="8190096" y="463576"/>
                      <a:pt x="8068176" y="518161"/>
                      <a:pt x="7933507" y="518161"/>
                    </a:cubicBezTo>
                    <a:cubicBezTo>
                      <a:pt x="7798838" y="518161"/>
                      <a:pt x="7676918" y="463576"/>
                      <a:pt x="7588665" y="375323"/>
                    </a:cubicBezTo>
                    <a:lnTo>
                      <a:pt x="7561215" y="342054"/>
                    </a:lnTo>
                    <a:lnTo>
                      <a:pt x="7533765" y="375323"/>
                    </a:lnTo>
                    <a:cubicBezTo>
                      <a:pt x="7445513" y="463576"/>
                      <a:pt x="7323593" y="518161"/>
                      <a:pt x="7188924" y="518161"/>
                    </a:cubicBezTo>
                    <a:cubicBezTo>
                      <a:pt x="7054255" y="518161"/>
                      <a:pt x="6932335" y="463576"/>
                      <a:pt x="6844082" y="375323"/>
                    </a:cubicBezTo>
                    <a:lnTo>
                      <a:pt x="6816633" y="342054"/>
                    </a:lnTo>
                    <a:lnTo>
                      <a:pt x="6789182" y="375324"/>
                    </a:lnTo>
                    <a:cubicBezTo>
                      <a:pt x="6700930" y="463577"/>
                      <a:pt x="6579010" y="518162"/>
                      <a:pt x="6444341" y="518162"/>
                    </a:cubicBezTo>
                    <a:cubicBezTo>
                      <a:pt x="6309673" y="518162"/>
                      <a:pt x="6187753" y="463577"/>
                      <a:pt x="6099501" y="375324"/>
                    </a:cubicBezTo>
                    <a:lnTo>
                      <a:pt x="6072050" y="342055"/>
                    </a:lnTo>
                    <a:lnTo>
                      <a:pt x="6044601" y="375324"/>
                    </a:lnTo>
                    <a:cubicBezTo>
                      <a:pt x="5956349" y="463577"/>
                      <a:pt x="5834429" y="518162"/>
                      <a:pt x="5699761" y="518162"/>
                    </a:cubicBezTo>
                    <a:cubicBezTo>
                      <a:pt x="5565091" y="518162"/>
                      <a:pt x="5443171" y="463577"/>
                      <a:pt x="5354917" y="375324"/>
                    </a:cubicBezTo>
                    <a:lnTo>
                      <a:pt x="5327470" y="342056"/>
                    </a:lnTo>
                    <a:lnTo>
                      <a:pt x="5300021" y="375325"/>
                    </a:lnTo>
                    <a:cubicBezTo>
                      <a:pt x="5211767" y="463578"/>
                      <a:pt x="5089845" y="518163"/>
                      <a:pt x="4955178" y="518163"/>
                    </a:cubicBezTo>
                    <a:cubicBezTo>
                      <a:pt x="4820507" y="518163"/>
                      <a:pt x="4698588" y="463578"/>
                      <a:pt x="4610334" y="375325"/>
                    </a:cubicBezTo>
                    <a:lnTo>
                      <a:pt x="4582885" y="342056"/>
                    </a:lnTo>
                    <a:lnTo>
                      <a:pt x="4555435" y="375325"/>
                    </a:lnTo>
                    <a:cubicBezTo>
                      <a:pt x="4467183" y="463578"/>
                      <a:pt x="4345263" y="518163"/>
                      <a:pt x="4210594" y="518163"/>
                    </a:cubicBezTo>
                    <a:cubicBezTo>
                      <a:pt x="4075925" y="518163"/>
                      <a:pt x="3954005" y="463578"/>
                      <a:pt x="3865752" y="375325"/>
                    </a:cubicBezTo>
                    <a:lnTo>
                      <a:pt x="3838302" y="342055"/>
                    </a:lnTo>
                    <a:lnTo>
                      <a:pt x="3810853" y="375324"/>
                    </a:lnTo>
                    <a:cubicBezTo>
                      <a:pt x="3722600" y="463577"/>
                      <a:pt x="3600680" y="518162"/>
                      <a:pt x="3466011" y="518162"/>
                    </a:cubicBezTo>
                    <a:cubicBezTo>
                      <a:pt x="3331342" y="518162"/>
                      <a:pt x="3209423" y="463577"/>
                      <a:pt x="3121170" y="375324"/>
                    </a:cubicBezTo>
                    <a:lnTo>
                      <a:pt x="3093721" y="342055"/>
                    </a:lnTo>
                    <a:lnTo>
                      <a:pt x="3066271" y="375325"/>
                    </a:lnTo>
                    <a:cubicBezTo>
                      <a:pt x="2978018" y="463578"/>
                      <a:pt x="2856098" y="518163"/>
                      <a:pt x="2721429" y="518163"/>
                    </a:cubicBezTo>
                    <a:cubicBezTo>
                      <a:pt x="2586760" y="518163"/>
                      <a:pt x="2464840" y="463578"/>
                      <a:pt x="2376586" y="375325"/>
                    </a:cubicBezTo>
                    <a:lnTo>
                      <a:pt x="2349137" y="342056"/>
                    </a:lnTo>
                    <a:lnTo>
                      <a:pt x="2321687" y="375325"/>
                    </a:lnTo>
                    <a:cubicBezTo>
                      <a:pt x="2233434" y="463578"/>
                      <a:pt x="2111514" y="518163"/>
                      <a:pt x="1976845" y="518163"/>
                    </a:cubicBezTo>
                    <a:cubicBezTo>
                      <a:pt x="1842176" y="518163"/>
                      <a:pt x="1720256" y="463578"/>
                      <a:pt x="1632004" y="375325"/>
                    </a:cubicBezTo>
                    <a:lnTo>
                      <a:pt x="1604554" y="342056"/>
                    </a:lnTo>
                    <a:lnTo>
                      <a:pt x="1577104" y="375326"/>
                    </a:lnTo>
                    <a:cubicBezTo>
                      <a:pt x="1488852" y="463579"/>
                      <a:pt x="1366932" y="518164"/>
                      <a:pt x="1232263" y="518164"/>
                    </a:cubicBezTo>
                    <a:cubicBezTo>
                      <a:pt x="1097594" y="518164"/>
                      <a:pt x="975674" y="463579"/>
                      <a:pt x="887421" y="375326"/>
                    </a:cubicBezTo>
                    <a:lnTo>
                      <a:pt x="859971" y="342057"/>
                    </a:lnTo>
                    <a:lnTo>
                      <a:pt x="832522" y="375326"/>
                    </a:lnTo>
                    <a:cubicBezTo>
                      <a:pt x="744269" y="463579"/>
                      <a:pt x="622349" y="518164"/>
                      <a:pt x="487680" y="518164"/>
                    </a:cubicBezTo>
                    <a:cubicBezTo>
                      <a:pt x="218342" y="518164"/>
                      <a:pt x="0" y="299822"/>
                      <a:pt x="0" y="30484"/>
                    </a:cubicBezTo>
                    <a:lnTo>
                      <a:pt x="3073" y="5"/>
                    </a:lnTo>
                    <a:lnTo>
                      <a:pt x="747656" y="5"/>
                    </a:lnTo>
                    <a:lnTo>
                      <a:pt x="972287" y="5"/>
                    </a:lnTo>
                    <a:lnTo>
                      <a:pt x="1492238" y="5"/>
                    </a:lnTo>
                    <a:lnTo>
                      <a:pt x="1492238" y="4"/>
                    </a:lnTo>
                    <a:lnTo>
                      <a:pt x="2236821" y="4"/>
                    </a:lnTo>
                    <a:lnTo>
                      <a:pt x="2461453" y="4"/>
                    </a:lnTo>
                    <a:lnTo>
                      <a:pt x="2981404" y="4"/>
                    </a:lnTo>
                    <a:lnTo>
                      <a:pt x="2981405" y="3"/>
                    </a:lnTo>
                    <a:lnTo>
                      <a:pt x="3950618" y="3"/>
                    </a:lnTo>
                    <a:lnTo>
                      <a:pt x="3950618" y="4"/>
                    </a:lnTo>
                    <a:lnTo>
                      <a:pt x="4470570" y="4"/>
                    </a:lnTo>
                    <a:lnTo>
                      <a:pt x="4695200" y="4"/>
                    </a:lnTo>
                    <a:lnTo>
                      <a:pt x="5215152" y="4"/>
                    </a:lnTo>
                    <a:lnTo>
                      <a:pt x="5215152" y="3"/>
                    </a:lnTo>
                    <a:lnTo>
                      <a:pt x="5959736" y="3"/>
                    </a:lnTo>
                    <a:lnTo>
                      <a:pt x="6184366" y="3"/>
                    </a:lnTo>
                    <a:lnTo>
                      <a:pt x="6704317" y="3"/>
                    </a:lnTo>
                    <a:lnTo>
                      <a:pt x="6704317" y="2"/>
                    </a:lnTo>
                    <a:lnTo>
                      <a:pt x="7448900" y="2"/>
                    </a:lnTo>
                    <a:lnTo>
                      <a:pt x="7673531" y="2"/>
                    </a:lnTo>
                    <a:lnTo>
                      <a:pt x="8193483" y="2"/>
                    </a:lnTo>
                    <a:lnTo>
                      <a:pt x="8418114" y="2"/>
                    </a:lnTo>
                    <a:lnTo>
                      <a:pt x="8938066" y="2"/>
                    </a:lnTo>
                    <a:lnTo>
                      <a:pt x="8938066" y="1"/>
                    </a:lnTo>
                    <a:lnTo>
                      <a:pt x="9682649" y="1"/>
                    </a:lnTo>
                    <a:lnTo>
                      <a:pt x="9907280" y="1"/>
                    </a:lnTo>
                    <a:lnTo>
                      <a:pt x="10427232" y="1"/>
                    </a:lnTo>
                    <a:close/>
                  </a:path>
                </a:pathLst>
              </a:custGeom>
              <a:solidFill>
                <a:schemeClr val="tx1">
                  <a:lumMod val="95000"/>
                  <a:lumOff val="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424C6EA-7E0B-4753-B5F1-C09FE2F11812}"/>
                  </a:ext>
                </a:extLst>
              </p:cNvPr>
              <p:cNvSpPr/>
              <p:nvPr/>
            </p:nvSpPr>
            <p:spPr>
              <a:xfrm>
                <a:off x="-446311" y="5213304"/>
                <a:ext cx="12888685" cy="518164"/>
              </a:xfrm>
              <a:custGeom>
                <a:avLst/>
                <a:gdLst>
                  <a:gd name="connsiteX0" fmla="*/ 10427232 w 12888685"/>
                  <a:gd name="connsiteY0" fmla="*/ 0 h 518164"/>
                  <a:gd name="connsiteX1" fmla="*/ 11396446 w 12888685"/>
                  <a:gd name="connsiteY1" fmla="*/ 0 h 518164"/>
                  <a:gd name="connsiteX2" fmla="*/ 11396446 w 12888685"/>
                  <a:gd name="connsiteY2" fmla="*/ 2 h 518164"/>
                  <a:gd name="connsiteX3" fmla="*/ 11916398 w 12888685"/>
                  <a:gd name="connsiteY3" fmla="*/ 2 h 518164"/>
                  <a:gd name="connsiteX4" fmla="*/ 12141029 w 12888685"/>
                  <a:gd name="connsiteY4" fmla="*/ 2 h 518164"/>
                  <a:gd name="connsiteX5" fmla="*/ 12885612 w 12888685"/>
                  <a:gd name="connsiteY5" fmla="*/ 2 h 518164"/>
                  <a:gd name="connsiteX6" fmla="*/ 12888685 w 12888685"/>
                  <a:gd name="connsiteY6" fmla="*/ 30481 h 518164"/>
                  <a:gd name="connsiteX7" fmla="*/ 12401005 w 12888685"/>
                  <a:gd name="connsiteY7" fmla="*/ 518161 h 518164"/>
                  <a:gd name="connsiteX8" fmla="*/ 12056163 w 12888685"/>
                  <a:gd name="connsiteY8" fmla="*/ 375323 h 518164"/>
                  <a:gd name="connsiteX9" fmla="*/ 12028714 w 12888685"/>
                  <a:gd name="connsiteY9" fmla="*/ 342054 h 518164"/>
                  <a:gd name="connsiteX10" fmla="*/ 12001264 w 12888685"/>
                  <a:gd name="connsiteY10" fmla="*/ 375323 h 518164"/>
                  <a:gd name="connsiteX11" fmla="*/ 11656422 w 12888685"/>
                  <a:gd name="connsiteY11" fmla="*/ 518161 h 518164"/>
                  <a:gd name="connsiteX12" fmla="*/ 11311580 w 12888685"/>
                  <a:gd name="connsiteY12" fmla="*/ 375323 h 518164"/>
                  <a:gd name="connsiteX13" fmla="*/ 11284130 w 12888685"/>
                  <a:gd name="connsiteY13" fmla="*/ 342053 h 518164"/>
                  <a:gd name="connsiteX14" fmla="*/ 11256681 w 12888685"/>
                  <a:gd name="connsiteY14" fmla="*/ 375321 h 518164"/>
                  <a:gd name="connsiteX15" fmla="*/ 10911839 w 12888685"/>
                  <a:gd name="connsiteY15" fmla="*/ 518159 h 518164"/>
                  <a:gd name="connsiteX16" fmla="*/ 10566997 w 12888685"/>
                  <a:gd name="connsiteY16" fmla="*/ 375321 h 518164"/>
                  <a:gd name="connsiteX17" fmla="*/ 10539548 w 12888685"/>
                  <a:gd name="connsiteY17" fmla="*/ 342052 h 518164"/>
                  <a:gd name="connsiteX18" fmla="*/ 10512098 w 12888685"/>
                  <a:gd name="connsiteY18" fmla="*/ 375322 h 518164"/>
                  <a:gd name="connsiteX19" fmla="*/ 10167256 w 12888685"/>
                  <a:gd name="connsiteY19" fmla="*/ 518160 h 518164"/>
                  <a:gd name="connsiteX20" fmla="*/ 9822414 w 12888685"/>
                  <a:gd name="connsiteY20" fmla="*/ 375322 h 518164"/>
                  <a:gd name="connsiteX21" fmla="*/ 9794965 w 12888685"/>
                  <a:gd name="connsiteY21" fmla="*/ 342053 h 518164"/>
                  <a:gd name="connsiteX22" fmla="*/ 9767515 w 12888685"/>
                  <a:gd name="connsiteY22" fmla="*/ 375322 h 518164"/>
                  <a:gd name="connsiteX23" fmla="*/ 9422673 w 12888685"/>
                  <a:gd name="connsiteY23" fmla="*/ 518160 h 518164"/>
                  <a:gd name="connsiteX24" fmla="*/ 9077831 w 12888685"/>
                  <a:gd name="connsiteY24" fmla="*/ 375322 h 518164"/>
                  <a:gd name="connsiteX25" fmla="*/ 9050382 w 12888685"/>
                  <a:gd name="connsiteY25" fmla="*/ 342053 h 518164"/>
                  <a:gd name="connsiteX26" fmla="*/ 9022932 w 12888685"/>
                  <a:gd name="connsiteY26" fmla="*/ 375323 h 518164"/>
                  <a:gd name="connsiteX27" fmla="*/ 8678090 w 12888685"/>
                  <a:gd name="connsiteY27" fmla="*/ 518161 h 518164"/>
                  <a:gd name="connsiteX28" fmla="*/ 8333248 w 12888685"/>
                  <a:gd name="connsiteY28" fmla="*/ 375323 h 518164"/>
                  <a:gd name="connsiteX29" fmla="*/ 8305798 w 12888685"/>
                  <a:gd name="connsiteY29" fmla="*/ 342054 h 518164"/>
                  <a:gd name="connsiteX30" fmla="*/ 8278348 w 12888685"/>
                  <a:gd name="connsiteY30" fmla="*/ 375323 h 518164"/>
                  <a:gd name="connsiteX31" fmla="*/ 7933507 w 12888685"/>
                  <a:gd name="connsiteY31" fmla="*/ 518161 h 518164"/>
                  <a:gd name="connsiteX32" fmla="*/ 7588665 w 12888685"/>
                  <a:gd name="connsiteY32" fmla="*/ 375323 h 518164"/>
                  <a:gd name="connsiteX33" fmla="*/ 7561215 w 12888685"/>
                  <a:gd name="connsiteY33" fmla="*/ 342054 h 518164"/>
                  <a:gd name="connsiteX34" fmla="*/ 7533765 w 12888685"/>
                  <a:gd name="connsiteY34" fmla="*/ 375323 h 518164"/>
                  <a:gd name="connsiteX35" fmla="*/ 7188924 w 12888685"/>
                  <a:gd name="connsiteY35" fmla="*/ 518161 h 518164"/>
                  <a:gd name="connsiteX36" fmla="*/ 6844082 w 12888685"/>
                  <a:gd name="connsiteY36" fmla="*/ 375323 h 518164"/>
                  <a:gd name="connsiteX37" fmla="*/ 6816633 w 12888685"/>
                  <a:gd name="connsiteY37" fmla="*/ 342054 h 518164"/>
                  <a:gd name="connsiteX38" fmla="*/ 6789182 w 12888685"/>
                  <a:gd name="connsiteY38" fmla="*/ 375324 h 518164"/>
                  <a:gd name="connsiteX39" fmla="*/ 6444341 w 12888685"/>
                  <a:gd name="connsiteY39" fmla="*/ 518162 h 518164"/>
                  <a:gd name="connsiteX40" fmla="*/ 6099501 w 12888685"/>
                  <a:gd name="connsiteY40" fmla="*/ 375324 h 518164"/>
                  <a:gd name="connsiteX41" fmla="*/ 6072050 w 12888685"/>
                  <a:gd name="connsiteY41" fmla="*/ 342055 h 518164"/>
                  <a:gd name="connsiteX42" fmla="*/ 6044601 w 12888685"/>
                  <a:gd name="connsiteY42" fmla="*/ 375324 h 518164"/>
                  <a:gd name="connsiteX43" fmla="*/ 5699761 w 12888685"/>
                  <a:gd name="connsiteY43" fmla="*/ 518162 h 518164"/>
                  <a:gd name="connsiteX44" fmla="*/ 5354917 w 12888685"/>
                  <a:gd name="connsiteY44" fmla="*/ 375324 h 518164"/>
                  <a:gd name="connsiteX45" fmla="*/ 5327470 w 12888685"/>
                  <a:gd name="connsiteY45" fmla="*/ 342056 h 518164"/>
                  <a:gd name="connsiteX46" fmla="*/ 5300021 w 12888685"/>
                  <a:gd name="connsiteY46" fmla="*/ 375325 h 518164"/>
                  <a:gd name="connsiteX47" fmla="*/ 4955178 w 12888685"/>
                  <a:gd name="connsiteY47" fmla="*/ 518163 h 518164"/>
                  <a:gd name="connsiteX48" fmla="*/ 4610334 w 12888685"/>
                  <a:gd name="connsiteY48" fmla="*/ 375325 h 518164"/>
                  <a:gd name="connsiteX49" fmla="*/ 4582885 w 12888685"/>
                  <a:gd name="connsiteY49" fmla="*/ 342056 h 518164"/>
                  <a:gd name="connsiteX50" fmla="*/ 4555435 w 12888685"/>
                  <a:gd name="connsiteY50" fmla="*/ 375325 h 518164"/>
                  <a:gd name="connsiteX51" fmla="*/ 4210594 w 12888685"/>
                  <a:gd name="connsiteY51" fmla="*/ 518163 h 518164"/>
                  <a:gd name="connsiteX52" fmla="*/ 3865752 w 12888685"/>
                  <a:gd name="connsiteY52" fmla="*/ 375325 h 518164"/>
                  <a:gd name="connsiteX53" fmla="*/ 3838302 w 12888685"/>
                  <a:gd name="connsiteY53" fmla="*/ 342055 h 518164"/>
                  <a:gd name="connsiteX54" fmla="*/ 3810853 w 12888685"/>
                  <a:gd name="connsiteY54" fmla="*/ 375324 h 518164"/>
                  <a:gd name="connsiteX55" fmla="*/ 3466011 w 12888685"/>
                  <a:gd name="connsiteY55" fmla="*/ 518162 h 518164"/>
                  <a:gd name="connsiteX56" fmla="*/ 3121170 w 12888685"/>
                  <a:gd name="connsiteY56" fmla="*/ 375324 h 518164"/>
                  <a:gd name="connsiteX57" fmla="*/ 3093721 w 12888685"/>
                  <a:gd name="connsiteY57" fmla="*/ 342055 h 518164"/>
                  <a:gd name="connsiteX58" fmla="*/ 3066271 w 12888685"/>
                  <a:gd name="connsiteY58" fmla="*/ 375325 h 518164"/>
                  <a:gd name="connsiteX59" fmla="*/ 2721429 w 12888685"/>
                  <a:gd name="connsiteY59" fmla="*/ 518163 h 518164"/>
                  <a:gd name="connsiteX60" fmla="*/ 2376586 w 12888685"/>
                  <a:gd name="connsiteY60" fmla="*/ 375325 h 518164"/>
                  <a:gd name="connsiteX61" fmla="*/ 2349137 w 12888685"/>
                  <a:gd name="connsiteY61" fmla="*/ 342056 h 518164"/>
                  <a:gd name="connsiteX62" fmla="*/ 2321687 w 12888685"/>
                  <a:gd name="connsiteY62" fmla="*/ 375325 h 518164"/>
                  <a:gd name="connsiteX63" fmla="*/ 1976845 w 12888685"/>
                  <a:gd name="connsiteY63" fmla="*/ 518163 h 518164"/>
                  <a:gd name="connsiteX64" fmla="*/ 1632004 w 12888685"/>
                  <a:gd name="connsiteY64" fmla="*/ 375325 h 518164"/>
                  <a:gd name="connsiteX65" fmla="*/ 1604554 w 12888685"/>
                  <a:gd name="connsiteY65" fmla="*/ 342056 h 518164"/>
                  <a:gd name="connsiteX66" fmla="*/ 1577104 w 12888685"/>
                  <a:gd name="connsiteY66" fmla="*/ 375326 h 518164"/>
                  <a:gd name="connsiteX67" fmla="*/ 1232263 w 12888685"/>
                  <a:gd name="connsiteY67" fmla="*/ 518164 h 518164"/>
                  <a:gd name="connsiteX68" fmla="*/ 887421 w 12888685"/>
                  <a:gd name="connsiteY68" fmla="*/ 375326 h 518164"/>
                  <a:gd name="connsiteX69" fmla="*/ 859971 w 12888685"/>
                  <a:gd name="connsiteY69" fmla="*/ 342057 h 518164"/>
                  <a:gd name="connsiteX70" fmla="*/ 832522 w 12888685"/>
                  <a:gd name="connsiteY70" fmla="*/ 375326 h 518164"/>
                  <a:gd name="connsiteX71" fmla="*/ 487680 w 12888685"/>
                  <a:gd name="connsiteY71" fmla="*/ 518164 h 518164"/>
                  <a:gd name="connsiteX72" fmla="*/ 0 w 12888685"/>
                  <a:gd name="connsiteY72" fmla="*/ 30484 h 518164"/>
                  <a:gd name="connsiteX73" fmla="*/ 3073 w 12888685"/>
                  <a:gd name="connsiteY73" fmla="*/ 5 h 518164"/>
                  <a:gd name="connsiteX74" fmla="*/ 747656 w 12888685"/>
                  <a:gd name="connsiteY74" fmla="*/ 5 h 518164"/>
                  <a:gd name="connsiteX75" fmla="*/ 972287 w 12888685"/>
                  <a:gd name="connsiteY75" fmla="*/ 5 h 518164"/>
                  <a:gd name="connsiteX76" fmla="*/ 1492238 w 12888685"/>
                  <a:gd name="connsiteY76" fmla="*/ 5 h 518164"/>
                  <a:gd name="connsiteX77" fmla="*/ 1492238 w 12888685"/>
                  <a:gd name="connsiteY77" fmla="*/ 4 h 518164"/>
                  <a:gd name="connsiteX78" fmla="*/ 2236821 w 12888685"/>
                  <a:gd name="connsiteY78" fmla="*/ 4 h 518164"/>
                  <a:gd name="connsiteX79" fmla="*/ 2461453 w 12888685"/>
                  <a:gd name="connsiteY79" fmla="*/ 4 h 518164"/>
                  <a:gd name="connsiteX80" fmla="*/ 2981404 w 12888685"/>
                  <a:gd name="connsiteY80" fmla="*/ 4 h 518164"/>
                  <a:gd name="connsiteX81" fmla="*/ 2981405 w 12888685"/>
                  <a:gd name="connsiteY81" fmla="*/ 3 h 518164"/>
                  <a:gd name="connsiteX82" fmla="*/ 3950618 w 12888685"/>
                  <a:gd name="connsiteY82" fmla="*/ 3 h 518164"/>
                  <a:gd name="connsiteX83" fmla="*/ 3950618 w 12888685"/>
                  <a:gd name="connsiteY83" fmla="*/ 4 h 518164"/>
                  <a:gd name="connsiteX84" fmla="*/ 4470570 w 12888685"/>
                  <a:gd name="connsiteY84" fmla="*/ 4 h 518164"/>
                  <a:gd name="connsiteX85" fmla="*/ 4695200 w 12888685"/>
                  <a:gd name="connsiteY85" fmla="*/ 4 h 518164"/>
                  <a:gd name="connsiteX86" fmla="*/ 5215152 w 12888685"/>
                  <a:gd name="connsiteY86" fmla="*/ 4 h 518164"/>
                  <a:gd name="connsiteX87" fmla="*/ 5215152 w 12888685"/>
                  <a:gd name="connsiteY87" fmla="*/ 3 h 518164"/>
                  <a:gd name="connsiteX88" fmla="*/ 5959736 w 12888685"/>
                  <a:gd name="connsiteY88" fmla="*/ 3 h 518164"/>
                  <a:gd name="connsiteX89" fmla="*/ 6184366 w 12888685"/>
                  <a:gd name="connsiteY89" fmla="*/ 3 h 518164"/>
                  <a:gd name="connsiteX90" fmla="*/ 6704317 w 12888685"/>
                  <a:gd name="connsiteY90" fmla="*/ 3 h 518164"/>
                  <a:gd name="connsiteX91" fmla="*/ 6704317 w 12888685"/>
                  <a:gd name="connsiteY91" fmla="*/ 2 h 518164"/>
                  <a:gd name="connsiteX92" fmla="*/ 7448900 w 12888685"/>
                  <a:gd name="connsiteY92" fmla="*/ 2 h 518164"/>
                  <a:gd name="connsiteX93" fmla="*/ 7673531 w 12888685"/>
                  <a:gd name="connsiteY93" fmla="*/ 2 h 518164"/>
                  <a:gd name="connsiteX94" fmla="*/ 8193483 w 12888685"/>
                  <a:gd name="connsiteY94" fmla="*/ 2 h 518164"/>
                  <a:gd name="connsiteX95" fmla="*/ 8418114 w 12888685"/>
                  <a:gd name="connsiteY95" fmla="*/ 2 h 518164"/>
                  <a:gd name="connsiteX96" fmla="*/ 8938066 w 12888685"/>
                  <a:gd name="connsiteY96" fmla="*/ 2 h 518164"/>
                  <a:gd name="connsiteX97" fmla="*/ 8938066 w 12888685"/>
                  <a:gd name="connsiteY97" fmla="*/ 1 h 518164"/>
                  <a:gd name="connsiteX98" fmla="*/ 9682649 w 12888685"/>
                  <a:gd name="connsiteY98" fmla="*/ 1 h 518164"/>
                  <a:gd name="connsiteX99" fmla="*/ 9907280 w 12888685"/>
                  <a:gd name="connsiteY99" fmla="*/ 1 h 518164"/>
                  <a:gd name="connsiteX100" fmla="*/ 10427232 w 12888685"/>
                  <a:gd name="connsiteY100" fmla="*/ 1 h 51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2888685" h="518164">
                    <a:moveTo>
                      <a:pt x="10427232" y="0"/>
                    </a:moveTo>
                    <a:lnTo>
                      <a:pt x="11396446" y="0"/>
                    </a:lnTo>
                    <a:lnTo>
                      <a:pt x="11396446" y="2"/>
                    </a:lnTo>
                    <a:lnTo>
                      <a:pt x="11916398" y="2"/>
                    </a:lnTo>
                    <a:lnTo>
                      <a:pt x="12141029" y="2"/>
                    </a:lnTo>
                    <a:lnTo>
                      <a:pt x="12885612" y="2"/>
                    </a:lnTo>
                    <a:lnTo>
                      <a:pt x="12888685" y="30481"/>
                    </a:lnTo>
                    <a:cubicBezTo>
                      <a:pt x="12888685" y="299819"/>
                      <a:pt x="12670343" y="518161"/>
                      <a:pt x="12401005" y="518161"/>
                    </a:cubicBezTo>
                    <a:cubicBezTo>
                      <a:pt x="12266336" y="518161"/>
                      <a:pt x="12144416" y="463576"/>
                      <a:pt x="12056163" y="375323"/>
                    </a:cubicBezTo>
                    <a:lnTo>
                      <a:pt x="12028714" y="342054"/>
                    </a:lnTo>
                    <a:lnTo>
                      <a:pt x="12001264" y="375323"/>
                    </a:lnTo>
                    <a:cubicBezTo>
                      <a:pt x="11913011" y="463576"/>
                      <a:pt x="11791091" y="518161"/>
                      <a:pt x="11656422" y="518161"/>
                    </a:cubicBezTo>
                    <a:cubicBezTo>
                      <a:pt x="11521753" y="518161"/>
                      <a:pt x="11399833" y="463576"/>
                      <a:pt x="11311580" y="375323"/>
                    </a:cubicBezTo>
                    <a:lnTo>
                      <a:pt x="11284130" y="342053"/>
                    </a:lnTo>
                    <a:lnTo>
                      <a:pt x="11256681" y="375321"/>
                    </a:lnTo>
                    <a:cubicBezTo>
                      <a:pt x="11168428" y="463574"/>
                      <a:pt x="11046508" y="518159"/>
                      <a:pt x="10911839" y="518159"/>
                    </a:cubicBezTo>
                    <a:cubicBezTo>
                      <a:pt x="10777170" y="518159"/>
                      <a:pt x="10655250" y="463574"/>
                      <a:pt x="10566997" y="375321"/>
                    </a:cubicBezTo>
                    <a:lnTo>
                      <a:pt x="10539548" y="342052"/>
                    </a:lnTo>
                    <a:lnTo>
                      <a:pt x="10512098" y="375322"/>
                    </a:lnTo>
                    <a:cubicBezTo>
                      <a:pt x="10423845" y="463575"/>
                      <a:pt x="10301925" y="518160"/>
                      <a:pt x="10167256" y="518160"/>
                    </a:cubicBezTo>
                    <a:cubicBezTo>
                      <a:pt x="10032587" y="518160"/>
                      <a:pt x="9910667" y="463575"/>
                      <a:pt x="9822414" y="375322"/>
                    </a:cubicBezTo>
                    <a:lnTo>
                      <a:pt x="9794965" y="342053"/>
                    </a:lnTo>
                    <a:lnTo>
                      <a:pt x="9767515" y="375322"/>
                    </a:lnTo>
                    <a:cubicBezTo>
                      <a:pt x="9679262" y="463575"/>
                      <a:pt x="9557342" y="518160"/>
                      <a:pt x="9422673" y="518160"/>
                    </a:cubicBezTo>
                    <a:cubicBezTo>
                      <a:pt x="9288004" y="518160"/>
                      <a:pt x="9166084" y="463575"/>
                      <a:pt x="9077831" y="375322"/>
                    </a:cubicBezTo>
                    <a:lnTo>
                      <a:pt x="9050382" y="342053"/>
                    </a:lnTo>
                    <a:lnTo>
                      <a:pt x="9022932" y="375323"/>
                    </a:lnTo>
                    <a:cubicBezTo>
                      <a:pt x="8934679" y="463576"/>
                      <a:pt x="8812759" y="518161"/>
                      <a:pt x="8678090" y="518161"/>
                    </a:cubicBezTo>
                    <a:cubicBezTo>
                      <a:pt x="8543421" y="518161"/>
                      <a:pt x="8421501" y="463576"/>
                      <a:pt x="8333248" y="375323"/>
                    </a:cubicBezTo>
                    <a:lnTo>
                      <a:pt x="8305798" y="342054"/>
                    </a:lnTo>
                    <a:lnTo>
                      <a:pt x="8278348" y="375323"/>
                    </a:lnTo>
                    <a:cubicBezTo>
                      <a:pt x="8190096" y="463576"/>
                      <a:pt x="8068176" y="518161"/>
                      <a:pt x="7933507" y="518161"/>
                    </a:cubicBezTo>
                    <a:cubicBezTo>
                      <a:pt x="7798838" y="518161"/>
                      <a:pt x="7676918" y="463576"/>
                      <a:pt x="7588665" y="375323"/>
                    </a:cubicBezTo>
                    <a:lnTo>
                      <a:pt x="7561215" y="342054"/>
                    </a:lnTo>
                    <a:lnTo>
                      <a:pt x="7533765" y="375323"/>
                    </a:lnTo>
                    <a:cubicBezTo>
                      <a:pt x="7445513" y="463576"/>
                      <a:pt x="7323593" y="518161"/>
                      <a:pt x="7188924" y="518161"/>
                    </a:cubicBezTo>
                    <a:cubicBezTo>
                      <a:pt x="7054255" y="518161"/>
                      <a:pt x="6932335" y="463576"/>
                      <a:pt x="6844082" y="375323"/>
                    </a:cubicBezTo>
                    <a:lnTo>
                      <a:pt x="6816633" y="342054"/>
                    </a:lnTo>
                    <a:lnTo>
                      <a:pt x="6789182" y="375324"/>
                    </a:lnTo>
                    <a:cubicBezTo>
                      <a:pt x="6700930" y="463577"/>
                      <a:pt x="6579010" y="518162"/>
                      <a:pt x="6444341" y="518162"/>
                    </a:cubicBezTo>
                    <a:cubicBezTo>
                      <a:pt x="6309673" y="518162"/>
                      <a:pt x="6187753" y="463577"/>
                      <a:pt x="6099501" y="375324"/>
                    </a:cubicBezTo>
                    <a:lnTo>
                      <a:pt x="6072050" y="342055"/>
                    </a:lnTo>
                    <a:lnTo>
                      <a:pt x="6044601" y="375324"/>
                    </a:lnTo>
                    <a:cubicBezTo>
                      <a:pt x="5956349" y="463577"/>
                      <a:pt x="5834429" y="518162"/>
                      <a:pt x="5699761" y="518162"/>
                    </a:cubicBezTo>
                    <a:cubicBezTo>
                      <a:pt x="5565091" y="518162"/>
                      <a:pt x="5443171" y="463577"/>
                      <a:pt x="5354917" y="375324"/>
                    </a:cubicBezTo>
                    <a:lnTo>
                      <a:pt x="5327470" y="342056"/>
                    </a:lnTo>
                    <a:lnTo>
                      <a:pt x="5300021" y="375325"/>
                    </a:lnTo>
                    <a:cubicBezTo>
                      <a:pt x="5211767" y="463578"/>
                      <a:pt x="5089845" y="518163"/>
                      <a:pt x="4955178" y="518163"/>
                    </a:cubicBezTo>
                    <a:cubicBezTo>
                      <a:pt x="4820507" y="518163"/>
                      <a:pt x="4698588" y="463578"/>
                      <a:pt x="4610334" y="375325"/>
                    </a:cubicBezTo>
                    <a:lnTo>
                      <a:pt x="4582885" y="342056"/>
                    </a:lnTo>
                    <a:lnTo>
                      <a:pt x="4555435" y="375325"/>
                    </a:lnTo>
                    <a:cubicBezTo>
                      <a:pt x="4467183" y="463578"/>
                      <a:pt x="4345263" y="518163"/>
                      <a:pt x="4210594" y="518163"/>
                    </a:cubicBezTo>
                    <a:cubicBezTo>
                      <a:pt x="4075925" y="518163"/>
                      <a:pt x="3954005" y="463578"/>
                      <a:pt x="3865752" y="375325"/>
                    </a:cubicBezTo>
                    <a:lnTo>
                      <a:pt x="3838302" y="342055"/>
                    </a:lnTo>
                    <a:lnTo>
                      <a:pt x="3810853" y="375324"/>
                    </a:lnTo>
                    <a:cubicBezTo>
                      <a:pt x="3722600" y="463577"/>
                      <a:pt x="3600680" y="518162"/>
                      <a:pt x="3466011" y="518162"/>
                    </a:cubicBezTo>
                    <a:cubicBezTo>
                      <a:pt x="3331342" y="518162"/>
                      <a:pt x="3209423" y="463577"/>
                      <a:pt x="3121170" y="375324"/>
                    </a:cubicBezTo>
                    <a:lnTo>
                      <a:pt x="3093721" y="342055"/>
                    </a:lnTo>
                    <a:lnTo>
                      <a:pt x="3066271" y="375325"/>
                    </a:lnTo>
                    <a:cubicBezTo>
                      <a:pt x="2978018" y="463578"/>
                      <a:pt x="2856098" y="518163"/>
                      <a:pt x="2721429" y="518163"/>
                    </a:cubicBezTo>
                    <a:cubicBezTo>
                      <a:pt x="2586760" y="518163"/>
                      <a:pt x="2464840" y="463578"/>
                      <a:pt x="2376586" y="375325"/>
                    </a:cubicBezTo>
                    <a:lnTo>
                      <a:pt x="2349137" y="342056"/>
                    </a:lnTo>
                    <a:lnTo>
                      <a:pt x="2321687" y="375325"/>
                    </a:lnTo>
                    <a:cubicBezTo>
                      <a:pt x="2233434" y="463578"/>
                      <a:pt x="2111514" y="518163"/>
                      <a:pt x="1976845" y="518163"/>
                    </a:cubicBezTo>
                    <a:cubicBezTo>
                      <a:pt x="1842176" y="518163"/>
                      <a:pt x="1720256" y="463578"/>
                      <a:pt x="1632004" y="375325"/>
                    </a:cubicBezTo>
                    <a:lnTo>
                      <a:pt x="1604554" y="342056"/>
                    </a:lnTo>
                    <a:lnTo>
                      <a:pt x="1577104" y="375326"/>
                    </a:lnTo>
                    <a:cubicBezTo>
                      <a:pt x="1488852" y="463579"/>
                      <a:pt x="1366932" y="518164"/>
                      <a:pt x="1232263" y="518164"/>
                    </a:cubicBezTo>
                    <a:cubicBezTo>
                      <a:pt x="1097594" y="518164"/>
                      <a:pt x="975674" y="463579"/>
                      <a:pt x="887421" y="375326"/>
                    </a:cubicBezTo>
                    <a:lnTo>
                      <a:pt x="859971" y="342057"/>
                    </a:lnTo>
                    <a:lnTo>
                      <a:pt x="832522" y="375326"/>
                    </a:lnTo>
                    <a:cubicBezTo>
                      <a:pt x="744269" y="463579"/>
                      <a:pt x="622349" y="518164"/>
                      <a:pt x="487680" y="518164"/>
                    </a:cubicBezTo>
                    <a:cubicBezTo>
                      <a:pt x="218342" y="518164"/>
                      <a:pt x="0" y="299822"/>
                      <a:pt x="0" y="30484"/>
                    </a:cubicBezTo>
                    <a:lnTo>
                      <a:pt x="3073" y="5"/>
                    </a:lnTo>
                    <a:lnTo>
                      <a:pt x="747656" y="5"/>
                    </a:lnTo>
                    <a:lnTo>
                      <a:pt x="972287" y="5"/>
                    </a:lnTo>
                    <a:lnTo>
                      <a:pt x="1492238" y="5"/>
                    </a:lnTo>
                    <a:lnTo>
                      <a:pt x="1492238" y="4"/>
                    </a:lnTo>
                    <a:lnTo>
                      <a:pt x="2236821" y="4"/>
                    </a:lnTo>
                    <a:lnTo>
                      <a:pt x="2461453" y="4"/>
                    </a:lnTo>
                    <a:lnTo>
                      <a:pt x="2981404" y="4"/>
                    </a:lnTo>
                    <a:lnTo>
                      <a:pt x="2981405" y="3"/>
                    </a:lnTo>
                    <a:lnTo>
                      <a:pt x="3950618" y="3"/>
                    </a:lnTo>
                    <a:lnTo>
                      <a:pt x="3950618" y="4"/>
                    </a:lnTo>
                    <a:lnTo>
                      <a:pt x="4470570" y="4"/>
                    </a:lnTo>
                    <a:lnTo>
                      <a:pt x="4695200" y="4"/>
                    </a:lnTo>
                    <a:lnTo>
                      <a:pt x="5215152" y="4"/>
                    </a:lnTo>
                    <a:lnTo>
                      <a:pt x="5215152" y="3"/>
                    </a:lnTo>
                    <a:lnTo>
                      <a:pt x="5959736" y="3"/>
                    </a:lnTo>
                    <a:lnTo>
                      <a:pt x="6184366" y="3"/>
                    </a:lnTo>
                    <a:lnTo>
                      <a:pt x="6704317" y="3"/>
                    </a:lnTo>
                    <a:lnTo>
                      <a:pt x="6704317" y="2"/>
                    </a:lnTo>
                    <a:lnTo>
                      <a:pt x="7448900" y="2"/>
                    </a:lnTo>
                    <a:lnTo>
                      <a:pt x="7673531" y="2"/>
                    </a:lnTo>
                    <a:lnTo>
                      <a:pt x="8193483" y="2"/>
                    </a:lnTo>
                    <a:lnTo>
                      <a:pt x="8418114" y="2"/>
                    </a:lnTo>
                    <a:lnTo>
                      <a:pt x="8938066" y="2"/>
                    </a:lnTo>
                    <a:lnTo>
                      <a:pt x="8938066" y="1"/>
                    </a:lnTo>
                    <a:lnTo>
                      <a:pt x="9682649" y="1"/>
                    </a:lnTo>
                    <a:lnTo>
                      <a:pt x="9907280" y="1"/>
                    </a:lnTo>
                    <a:lnTo>
                      <a:pt x="10427232" y="1"/>
                    </a:lnTo>
                    <a:close/>
                  </a:path>
                </a:pathLst>
              </a:cu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19" name="Picture 18" descr="A picture containing light&#10;&#10;Description automatically generated">
            <a:extLst>
              <a:ext uri="{FF2B5EF4-FFF2-40B4-BE49-F238E27FC236}">
                <a16:creationId xmlns:a16="http://schemas.microsoft.com/office/drawing/2014/main" id="{D668039F-D704-41F5-B589-D88ABEB9EC0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573450" y="-5"/>
            <a:ext cx="7964715" cy="4778829"/>
          </a:xfrm>
          <a:prstGeom prst="rect">
            <a:avLst/>
          </a:prstGeom>
        </p:spPr>
      </p:pic>
      <p:pic>
        <p:nvPicPr>
          <p:cNvPr id="20" name="Picture 19" descr="A picture containing light&#10;&#10;Description automatically generated">
            <a:extLst>
              <a:ext uri="{FF2B5EF4-FFF2-40B4-BE49-F238E27FC236}">
                <a16:creationId xmlns:a16="http://schemas.microsoft.com/office/drawing/2014/main" id="{E6CC2BDB-0B88-47CE-AE2D-4F3A9C637E1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flipH="1">
            <a:off x="-465909" y="228526"/>
            <a:ext cx="7964715" cy="4778829"/>
          </a:xfrm>
          <a:prstGeom prst="rect">
            <a:avLst/>
          </a:prstGeom>
        </p:spPr>
      </p:pic>
      <p:pic>
        <p:nvPicPr>
          <p:cNvPr id="22" name="Picture 21">
            <a:extLst>
              <a:ext uri="{FF2B5EF4-FFF2-40B4-BE49-F238E27FC236}">
                <a16:creationId xmlns:a16="http://schemas.microsoft.com/office/drawing/2014/main" id="{68F27D83-CACF-409A-B9E5-F2E9BCEB7F44}"/>
              </a:ext>
            </a:extLst>
          </p:cNvPr>
          <p:cNvPicPr>
            <a:picLocks noChangeAspect="1"/>
          </p:cNvPicPr>
          <p:nvPr/>
        </p:nvPicPr>
        <p:blipFill>
          <a:blip r:embed="rId5"/>
          <a:stretch>
            <a:fillRect/>
          </a:stretch>
        </p:blipFill>
        <p:spPr>
          <a:xfrm>
            <a:off x="-121210" y="2366555"/>
            <a:ext cx="3426822" cy="3426822"/>
          </a:xfrm>
          <a:prstGeom prst="rect">
            <a:avLst/>
          </a:prstGeom>
        </p:spPr>
      </p:pic>
      <p:pic>
        <p:nvPicPr>
          <p:cNvPr id="24" name="Picture 23" descr="A picture containing shape&#10;&#10;Description automatically generated">
            <a:extLst>
              <a:ext uri="{FF2B5EF4-FFF2-40B4-BE49-F238E27FC236}">
                <a16:creationId xmlns:a16="http://schemas.microsoft.com/office/drawing/2014/main" id="{198EE7F0-0C41-40E0-A26D-C2E721A792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69637" y="1271469"/>
            <a:ext cx="5921490" cy="4497964"/>
          </a:xfrm>
          <a:prstGeom prst="rect">
            <a:avLst/>
          </a:prstGeom>
        </p:spPr>
      </p:pic>
      <p:grpSp>
        <p:nvGrpSpPr>
          <p:cNvPr id="23" name="Group 22">
            <a:extLst>
              <a:ext uri="{FF2B5EF4-FFF2-40B4-BE49-F238E27FC236}">
                <a16:creationId xmlns:a16="http://schemas.microsoft.com/office/drawing/2014/main" id="{990AA584-DBFC-48BC-8F64-D762FCBA5801}"/>
              </a:ext>
            </a:extLst>
          </p:cNvPr>
          <p:cNvGrpSpPr/>
          <p:nvPr/>
        </p:nvGrpSpPr>
        <p:grpSpPr>
          <a:xfrm>
            <a:off x="4129652" y="2678479"/>
            <a:ext cx="5400962" cy="3056114"/>
            <a:chOff x="5508408" y="2096435"/>
            <a:chExt cx="4026207" cy="3056114"/>
          </a:xfrm>
        </p:grpSpPr>
        <p:sp>
          <p:nvSpPr>
            <p:cNvPr id="25" name="TextBox 24">
              <a:extLst>
                <a:ext uri="{FF2B5EF4-FFF2-40B4-BE49-F238E27FC236}">
                  <a16:creationId xmlns:a16="http://schemas.microsoft.com/office/drawing/2014/main" id="{D14F2F84-6440-4FB8-A21C-5C99BE61EBC2}"/>
                </a:ext>
              </a:extLst>
            </p:cNvPr>
            <p:cNvSpPr txBox="1"/>
            <p:nvPr/>
          </p:nvSpPr>
          <p:spPr>
            <a:xfrm>
              <a:off x="5620130" y="2105561"/>
              <a:ext cx="3914485"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304800">
                    <a:solidFill>
                      <a:srgbClr val="0099FF"/>
                    </a:solidFill>
                  </a:ln>
                  <a:solidFill>
                    <a:srgbClr val="0099FF"/>
                  </a:solidFill>
                  <a:effectLst/>
                  <a:uLnTx/>
                  <a:uFillTx/>
                  <a:latin typeface="#9Slide05 SVNClementine" panose="020F0502020204030203" pitchFamily="34" charset="0"/>
                  <a:ea typeface="+mn-ea"/>
                  <a:cs typeface="+mn-cs"/>
                </a:rPr>
                <a:t>ĐÓNG VAI</a:t>
              </a:r>
            </a:p>
          </p:txBody>
        </p:sp>
        <p:sp>
          <p:nvSpPr>
            <p:cNvPr id="26" name="TextBox 25">
              <a:extLst>
                <a:ext uri="{FF2B5EF4-FFF2-40B4-BE49-F238E27FC236}">
                  <a16:creationId xmlns:a16="http://schemas.microsoft.com/office/drawing/2014/main" id="{87322372-81C7-47E9-B3E7-6E17F1E95531}"/>
                </a:ext>
              </a:extLst>
            </p:cNvPr>
            <p:cNvSpPr txBox="1"/>
            <p:nvPr/>
          </p:nvSpPr>
          <p:spPr>
            <a:xfrm>
              <a:off x="5541950" y="2096435"/>
              <a:ext cx="391448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254000">
                    <a:solidFill>
                      <a:srgbClr val="33CCFF"/>
                    </a:solidFill>
                  </a:ln>
                  <a:solidFill>
                    <a:srgbClr val="33CCFF"/>
                  </a:solidFill>
                  <a:effectLst>
                    <a:glow rad="38100">
                      <a:srgbClr val="33CCFF"/>
                    </a:glow>
                    <a:outerShdw blurRad="50800" dist="38100" dir="2700000" algn="tl" rotWithShape="0">
                      <a:prstClr val="black">
                        <a:alpha val="40000"/>
                      </a:prstClr>
                    </a:outerShdw>
                  </a:effectLst>
                  <a:uLnTx/>
                  <a:uFillTx/>
                  <a:latin typeface="#9Slide05 SVNClementine" panose="020F0502020204030203" pitchFamily="34" charset="0"/>
                  <a:ea typeface="+mn-ea"/>
                  <a:cs typeface="+mn-cs"/>
                </a:rPr>
                <a:t>ĐÓNG VAI</a:t>
              </a:r>
            </a:p>
          </p:txBody>
        </p:sp>
        <p:sp>
          <p:nvSpPr>
            <p:cNvPr id="27" name="TextBox 26">
              <a:extLst>
                <a:ext uri="{FF2B5EF4-FFF2-40B4-BE49-F238E27FC236}">
                  <a16:creationId xmlns:a16="http://schemas.microsoft.com/office/drawing/2014/main" id="{3CBB8EC8-BE27-456A-9B0C-97E7F0DCE335}"/>
                </a:ext>
              </a:extLst>
            </p:cNvPr>
            <p:cNvSpPr txBox="1"/>
            <p:nvPr/>
          </p:nvSpPr>
          <p:spPr>
            <a:xfrm>
              <a:off x="5508408" y="2096857"/>
              <a:ext cx="3914485"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9Slide05 SVNClementine" panose="020F0502020204030203" pitchFamily="34" charset="0"/>
                  <a:ea typeface="+mn-ea"/>
                  <a:cs typeface="+mn-cs"/>
                </a:rPr>
                <a:t>ĐÓNG VAI</a:t>
              </a:r>
            </a:p>
          </p:txBody>
        </p:sp>
      </p:grpSp>
      <p:pic>
        <p:nvPicPr>
          <p:cNvPr id="28" name="Picture 2" descr="Phim chụp ảnh máy quay Video - phim hoạt hình ảnh png tải về - Miễn phí  trong suốt Khu Vực png Tải về.">
            <a:extLst>
              <a:ext uri="{FF2B5EF4-FFF2-40B4-BE49-F238E27FC236}">
                <a16:creationId xmlns:a16="http://schemas.microsoft.com/office/drawing/2014/main" id="{8EF0B721-DFC2-4185-8839-DF784A8AB3C5}"/>
              </a:ext>
            </a:extLst>
          </p:cNvPr>
          <p:cNvPicPr>
            <a:picLocks noChangeAspect="1" noChangeArrowheads="1"/>
          </p:cNvPicPr>
          <p:nvPr/>
        </p:nvPicPr>
        <p:blipFill rotWithShape="1">
          <a:blip r:embed="rId7">
            <a:duotone>
              <a:schemeClr val="accent2">
                <a:shade val="45000"/>
                <a:satMod val="135000"/>
              </a:schemeClr>
              <a:prstClr val="white"/>
            </a:duotone>
            <a:extLst>
              <a:ext uri="{BEBA8EAE-BF5A-486C-A8C5-ECC9F3942E4B}">
                <a14:imgProps xmlns:a14="http://schemas.microsoft.com/office/drawing/2010/main">
                  <a14:imgLayer r:embed="rId8">
                    <a14:imgEffect>
                      <a14:backgroundRemoval t="52632" b="86316" l="10778" r="53111">
                        <a14:foregroundMark x1="13111" y1="55132" x2="13111" y2="55132"/>
                        <a14:foregroundMark x1="11444" y1="63684" x2="11444" y2="63684"/>
                        <a14:foregroundMark x1="35222" y1="53158" x2="35222" y2="53158"/>
                        <a14:foregroundMark x1="51222" y1="72105" x2="51222" y2="72105"/>
                        <a14:foregroundMark x1="40667" y1="85395" x2="40667" y2="85395"/>
                        <a14:foregroundMark x1="19667" y1="52632" x2="19667" y2="52632"/>
                        <a14:foregroundMark x1="10778" y1="59211" x2="10778" y2="59211"/>
                        <a14:foregroundMark x1="33556" y1="52763" x2="33556" y2="52763"/>
                        <a14:foregroundMark x1="53111" y1="70658" x2="53111" y2="70658"/>
                      </a14:backgroundRemoval>
                    </a14:imgEffect>
                  </a14:imgLayer>
                </a14:imgProps>
              </a:ext>
              <a:ext uri="{28A0092B-C50C-407E-A947-70E740481C1C}">
                <a14:useLocalDpi xmlns:a14="http://schemas.microsoft.com/office/drawing/2010/main" val="0"/>
              </a:ext>
            </a:extLst>
          </a:blip>
          <a:srcRect l="7467" t="50000" r="43745" b="9482"/>
          <a:stretch/>
        </p:blipFill>
        <p:spPr bwMode="auto">
          <a:xfrm flipH="1">
            <a:off x="9456856" y="4159719"/>
            <a:ext cx="2124953" cy="149019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Khóa Học Biên Kịch | Khóa Biên Kịch tổng hợp hot nhất 2021">
            <a:extLst>
              <a:ext uri="{FF2B5EF4-FFF2-40B4-BE49-F238E27FC236}">
                <a16:creationId xmlns:a16="http://schemas.microsoft.com/office/drawing/2014/main" id="{9A4C9D76-02E6-4949-8215-9F7BCE92416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93196" y="4159719"/>
            <a:ext cx="1490191" cy="149019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Kịch bằng Tiếng Anh (Drama Club)">
            <a:extLst>
              <a:ext uri="{FF2B5EF4-FFF2-40B4-BE49-F238E27FC236}">
                <a16:creationId xmlns:a16="http://schemas.microsoft.com/office/drawing/2014/main" id="{F1B0E4E9-E263-4128-8EE9-6F904016010A}"/>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278" b="95847" l="1758" r="95703">
                        <a14:foregroundMark x1="6445" y1="49521" x2="6445" y2="49521"/>
                        <a14:foregroundMark x1="1758" y1="56869" x2="1758" y2="56869"/>
                        <a14:foregroundMark x1="46289" y1="5751" x2="46289" y2="5751"/>
                        <a14:foregroundMark x1="71680" y1="4792" x2="71680" y2="4792"/>
                        <a14:foregroundMark x1="43945" y1="2556" x2="43945" y2="2556"/>
                        <a14:foregroundMark x1="69727" y1="3195" x2="69727" y2="3195"/>
                        <a14:foregroundMark x1="90430" y1="60703" x2="90430" y2="60703"/>
                        <a14:foregroundMark x1="88867" y1="95847" x2="88867" y2="95847"/>
                        <a14:foregroundMark x1="95898" y1="94569" x2="95898" y2="94569"/>
                        <a14:foregroundMark x1="68750" y1="1278" x2="68750" y2="1278"/>
                      </a14:backgroundRemoval>
                    </a14:imgEffect>
                  </a14:imgLayer>
                </a14:imgProps>
              </a:ext>
              <a:ext uri="{28A0092B-C50C-407E-A947-70E740481C1C}">
                <a14:useLocalDpi xmlns:a14="http://schemas.microsoft.com/office/drawing/2010/main" val="0"/>
              </a:ext>
            </a:extLst>
          </a:blip>
          <a:srcRect/>
          <a:stretch>
            <a:fillRect/>
          </a:stretch>
        </p:blipFill>
        <p:spPr bwMode="auto">
          <a:xfrm>
            <a:off x="9155372" y="2203197"/>
            <a:ext cx="2932897" cy="1792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666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DDE"/>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5E6E3818-EF6E-4D3C-B4AB-2D960915C877}"/>
              </a:ext>
            </a:extLst>
          </p:cNvPr>
          <p:cNvSpPr/>
          <p:nvPr/>
        </p:nvSpPr>
        <p:spPr>
          <a:xfrm>
            <a:off x="-1057197" y="4165594"/>
            <a:ext cx="14306394" cy="4019544"/>
          </a:xfrm>
          <a:custGeom>
            <a:avLst/>
            <a:gdLst>
              <a:gd name="connsiteX0" fmla="*/ 114741 w 14353746"/>
              <a:gd name="connsiteY0" fmla="*/ 622306 h 4019544"/>
              <a:gd name="connsiteX1" fmla="*/ 724341 w 14353746"/>
              <a:gd name="connsiteY1" fmla="*/ 6 h 4019544"/>
              <a:gd name="connsiteX2" fmla="*/ 2159441 w 14353746"/>
              <a:gd name="connsiteY2" fmla="*/ 609606 h 4019544"/>
              <a:gd name="connsiteX3" fmla="*/ 4077141 w 14353746"/>
              <a:gd name="connsiteY3" fmla="*/ 393706 h 4019544"/>
              <a:gd name="connsiteX4" fmla="*/ 6413941 w 14353746"/>
              <a:gd name="connsiteY4" fmla="*/ 927106 h 4019544"/>
              <a:gd name="connsiteX5" fmla="*/ 9207941 w 14353746"/>
              <a:gd name="connsiteY5" fmla="*/ 114306 h 4019544"/>
              <a:gd name="connsiteX6" fmla="*/ 11582841 w 14353746"/>
              <a:gd name="connsiteY6" fmla="*/ 469906 h 4019544"/>
              <a:gd name="connsiteX7" fmla="*/ 12662341 w 14353746"/>
              <a:gd name="connsiteY7" fmla="*/ 901706 h 4019544"/>
              <a:gd name="connsiteX8" fmla="*/ 13995841 w 14353746"/>
              <a:gd name="connsiteY8" fmla="*/ 393706 h 4019544"/>
              <a:gd name="connsiteX9" fmla="*/ 13983141 w 14353746"/>
              <a:gd name="connsiteY9" fmla="*/ 2832106 h 4019544"/>
              <a:gd name="connsiteX10" fmla="*/ 9792141 w 14353746"/>
              <a:gd name="connsiteY10" fmla="*/ 3962406 h 4019544"/>
              <a:gd name="connsiteX11" fmla="*/ 952941 w 14353746"/>
              <a:gd name="connsiteY11" fmla="*/ 3505206 h 4019544"/>
              <a:gd name="connsiteX12" fmla="*/ 152841 w 14353746"/>
              <a:gd name="connsiteY12" fmla="*/ 584206 h 4019544"/>
              <a:gd name="connsiteX13" fmla="*/ 114741 w 14353746"/>
              <a:gd name="connsiteY13" fmla="*/ 622306 h 4019544"/>
              <a:gd name="connsiteX0" fmla="*/ 301655 w 14362860"/>
              <a:gd name="connsiteY0" fmla="*/ 622306 h 4019544"/>
              <a:gd name="connsiteX1" fmla="*/ 733455 w 14362860"/>
              <a:gd name="connsiteY1" fmla="*/ 6 h 4019544"/>
              <a:gd name="connsiteX2" fmla="*/ 2168555 w 14362860"/>
              <a:gd name="connsiteY2" fmla="*/ 609606 h 4019544"/>
              <a:gd name="connsiteX3" fmla="*/ 4086255 w 14362860"/>
              <a:gd name="connsiteY3" fmla="*/ 393706 h 4019544"/>
              <a:gd name="connsiteX4" fmla="*/ 6423055 w 14362860"/>
              <a:gd name="connsiteY4" fmla="*/ 927106 h 4019544"/>
              <a:gd name="connsiteX5" fmla="*/ 9217055 w 14362860"/>
              <a:gd name="connsiteY5" fmla="*/ 114306 h 4019544"/>
              <a:gd name="connsiteX6" fmla="*/ 11591955 w 14362860"/>
              <a:gd name="connsiteY6" fmla="*/ 469906 h 4019544"/>
              <a:gd name="connsiteX7" fmla="*/ 12671455 w 14362860"/>
              <a:gd name="connsiteY7" fmla="*/ 901706 h 4019544"/>
              <a:gd name="connsiteX8" fmla="*/ 14004955 w 14362860"/>
              <a:gd name="connsiteY8" fmla="*/ 393706 h 4019544"/>
              <a:gd name="connsiteX9" fmla="*/ 13992255 w 14362860"/>
              <a:gd name="connsiteY9" fmla="*/ 2832106 h 4019544"/>
              <a:gd name="connsiteX10" fmla="*/ 9801255 w 14362860"/>
              <a:gd name="connsiteY10" fmla="*/ 3962406 h 4019544"/>
              <a:gd name="connsiteX11" fmla="*/ 962055 w 14362860"/>
              <a:gd name="connsiteY11" fmla="*/ 3505206 h 4019544"/>
              <a:gd name="connsiteX12" fmla="*/ 161955 w 14362860"/>
              <a:gd name="connsiteY12" fmla="*/ 584206 h 4019544"/>
              <a:gd name="connsiteX13" fmla="*/ 301655 w 14362860"/>
              <a:gd name="connsiteY13" fmla="*/ 622306 h 4019544"/>
              <a:gd name="connsiteX0" fmla="*/ 307688 w 14368893"/>
              <a:gd name="connsiteY0" fmla="*/ 622306 h 4019544"/>
              <a:gd name="connsiteX1" fmla="*/ 739488 w 14368893"/>
              <a:gd name="connsiteY1" fmla="*/ 6 h 4019544"/>
              <a:gd name="connsiteX2" fmla="*/ 2174588 w 14368893"/>
              <a:gd name="connsiteY2" fmla="*/ 609606 h 4019544"/>
              <a:gd name="connsiteX3" fmla="*/ 4092288 w 14368893"/>
              <a:gd name="connsiteY3" fmla="*/ 393706 h 4019544"/>
              <a:gd name="connsiteX4" fmla="*/ 6429088 w 14368893"/>
              <a:gd name="connsiteY4" fmla="*/ 927106 h 4019544"/>
              <a:gd name="connsiteX5" fmla="*/ 9223088 w 14368893"/>
              <a:gd name="connsiteY5" fmla="*/ 114306 h 4019544"/>
              <a:gd name="connsiteX6" fmla="*/ 11597988 w 14368893"/>
              <a:gd name="connsiteY6" fmla="*/ 469906 h 4019544"/>
              <a:gd name="connsiteX7" fmla="*/ 12677488 w 14368893"/>
              <a:gd name="connsiteY7" fmla="*/ 901706 h 4019544"/>
              <a:gd name="connsiteX8" fmla="*/ 14010988 w 14368893"/>
              <a:gd name="connsiteY8" fmla="*/ 393706 h 4019544"/>
              <a:gd name="connsiteX9" fmla="*/ 13998288 w 14368893"/>
              <a:gd name="connsiteY9" fmla="*/ 2832106 h 4019544"/>
              <a:gd name="connsiteX10" fmla="*/ 9807288 w 14368893"/>
              <a:gd name="connsiteY10" fmla="*/ 3962406 h 4019544"/>
              <a:gd name="connsiteX11" fmla="*/ 968088 w 14368893"/>
              <a:gd name="connsiteY11" fmla="*/ 3505206 h 4019544"/>
              <a:gd name="connsiteX12" fmla="*/ 155288 w 14368893"/>
              <a:gd name="connsiteY12" fmla="*/ 698506 h 4019544"/>
              <a:gd name="connsiteX13" fmla="*/ 307688 w 14368893"/>
              <a:gd name="connsiteY13" fmla="*/ 622306 h 4019544"/>
              <a:gd name="connsiteX0" fmla="*/ 278253 w 14339458"/>
              <a:gd name="connsiteY0" fmla="*/ 622306 h 4019544"/>
              <a:gd name="connsiteX1" fmla="*/ 710053 w 14339458"/>
              <a:gd name="connsiteY1" fmla="*/ 6 h 4019544"/>
              <a:gd name="connsiteX2" fmla="*/ 2145153 w 14339458"/>
              <a:gd name="connsiteY2" fmla="*/ 609606 h 4019544"/>
              <a:gd name="connsiteX3" fmla="*/ 4062853 w 14339458"/>
              <a:gd name="connsiteY3" fmla="*/ 393706 h 4019544"/>
              <a:gd name="connsiteX4" fmla="*/ 6399653 w 14339458"/>
              <a:gd name="connsiteY4" fmla="*/ 927106 h 4019544"/>
              <a:gd name="connsiteX5" fmla="*/ 9193653 w 14339458"/>
              <a:gd name="connsiteY5" fmla="*/ 114306 h 4019544"/>
              <a:gd name="connsiteX6" fmla="*/ 11568553 w 14339458"/>
              <a:gd name="connsiteY6" fmla="*/ 469906 h 4019544"/>
              <a:gd name="connsiteX7" fmla="*/ 12648053 w 14339458"/>
              <a:gd name="connsiteY7" fmla="*/ 901706 h 4019544"/>
              <a:gd name="connsiteX8" fmla="*/ 13981553 w 14339458"/>
              <a:gd name="connsiteY8" fmla="*/ 393706 h 4019544"/>
              <a:gd name="connsiteX9" fmla="*/ 13968853 w 14339458"/>
              <a:gd name="connsiteY9" fmla="*/ 2832106 h 4019544"/>
              <a:gd name="connsiteX10" fmla="*/ 9777853 w 14339458"/>
              <a:gd name="connsiteY10" fmla="*/ 3962406 h 4019544"/>
              <a:gd name="connsiteX11" fmla="*/ 938653 w 14339458"/>
              <a:gd name="connsiteY11" fmla="*/ 3505206 h 4019544"/>
              <a:gd name="connsiteX12" fmla="*/ 189353 w 14339458"/>
              <a:gd name="connsiteY12" fmla="*/ 1079506 h 4019544"/>
              <a:gd name="connsiteX13" fmla="*/ 278253 w 14339458"/>
              <a:gd name="connsiteY13" fmla="*/ 622306 h 4019544"/>
              <a:gd name="connsiteX0" fmla="*/ 245189 w 14306394"/>
              <a:gd name="connsiteY0" fmla="*/ 622306 h 4019544"/>
              <a:gd name="connsiteX1" fmla="*/ 676989 w 14306394"/>
              <a:gd name="connsiteY1" fmla="*/ 6 h 4019544"/>
              <a:gd name="connsiteX2" fmla="*/ 2112089 w 14306394"/>
              <a:gd name="connsiteY2" fmla="*/ 609606 h 4019544"/>
              <a:gd name="connsiteX3" fmla="*/ 4029789 w 14306394"/>
              <a:gd name="connsiteY3" fmla="*/ 393706 h 4019544"/>
              <a:gd name="connsiteX4" fmla="*/ 6366589 w 14306394"/>
              <a:gd name="connsiteY4" fmla="*/ 927106 h 4019544"/>
              <a:gd name="connsiteX5" fmla="*/ 9160589 w 14306394"/>
              <a:gd name="connsiteY5" fmla="*/ 114306 h 4019544"/>
              <a:gd name="connsiteX6" fmla="*/ 11535489 w 14306394"/>
              <a:gd name="connsiteY6" fmla="*/ 469906 h 4019544"/>
              <a:gd name="connsiteX7" fmla="*/ 12614989 w 14306394"/>
              <a:gd name="connsiteY7" fmla="*/ 901706 h 4019544"/>
              <a:gd name="connsiteX8" fmla="*/ 13948489 w 14306394"/>
              <a:gd name="connsiteY8" fmla="*/ 393706 h 4019544"/>
              <a:gd name="connsiteX9" fmla="*/ 13935789 w 14306394"/>
              <a:gd name="connsiteY9" fmla="*/ 2832106 h 4019544"/>
              <a:gd name="connsiteX10" fmla="*/ 9744789 w 14306394"/>
              <a:gd name="connsiteY10" fmla="*/ 3962406 h 4019544"/>
              <a:gd name="connsiteX11" fmla="*/ 905589 w 14306394"/>
              <a:gd name="connsiteY11" fmla="*/ 3505206 h 4019544"/>
              <a:gd name="connsiteX12" fmla="*/ 232489 w 14306394"/>
              <a:gd name="connsiteY12" fmla="*/ 1257306 h 4019544"/>
              <a:gd name="connsiteX13" fmla="*/ 245189 w 14306394"/>
              <a:gd name="connsiteY13" fmla="*/ 622306 h 401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06394" h="4019544">
                <a:moveTo>
                  <a:pt x="245189" y="622306"/>
                </a:moveTo>
                <a:cubicBezTo>
                  <a:pt x="319272" y="412756"/>
                  <a:pt x="365839" y="2123"/>
                  <a:pt x="676989" y="6"/>
                </a:cubicBezTo>
                <a:cubicBezTo>
                  <a:pt x="988139" y="-2111"/>
                  <a:pt x="1553289" y="543989"/>
                  <a:pt x="2112089" y="609606"/>
                </a:cubicBezTo>
                <a:cubicBezTo>
                  <a:pt x="2670889" y="675223"/>
                  <a:pt x="3320706" y="340789"/>
                  <a:pt x="4029789" y="393706"/>
                </a:cubicBezTo>
                <a:cubicBezTo>
                  <a:pt x="4738872" y="446623"/>
                  <a:pt x="5511456" y="973673"/>
                  <a:pt x="6366589" y="927106"/>
                </a:cubicBezTo>
                <a:cubicBezTo>
                  <a:pt x="7221722" y="880539"/>
                  <a:pt x="8299106" y="190506"/>
                  <a:pt x="9160589" y="114306"/>
                </a:cubicBezTo>
                <a:cubicBezTo>
                  <a:pt x="10022072" y="38106"/>
                  <a:pt x="10959756" y="338673"/>
                  <a:pt x="11535489" y="469906"/>
                </a:cubicBezTo>
                <a:cubicBezTo>
                  <a:pt x="12111222" y="601139"/>
                  <a:pt x="12212822" y="914406"/>
                  <a:pt x="12614989" y="901706"/>
                </a:cubicBezTo>
                <a:cubicBezTo>
                  <a:pt x="13017156" y="889006"/>
                  <a:pt x="13728356" y="71973"/>
                  <a:pt x="13948489" y="393706"/>
                </a:cubicBezTo>
                <a:cubicBezTo>
                  <a:pt x="14168622" y="715439"/>
                  <a:pt x="14636406" y="2237323"/>
                  <a:pt x="13935789" y="2832106"/>
                </a:cubicBezTo>
                <a:cubicBezTo>
                  <a:pt x="13235172" y="3426889"/>
                  <a:pt x="11916489" y="3850223"/>
                  <a:pt x="9744789" y="3962406"/>
                </a:cubicBezTo>
                <a:cubicBezTo>
                  <a:pt x="7573089" y="4074589"/>
                  <a:pt x="2512139" y="4068239"/>
                  <a:pt x="905589" y="3505206"/>
                </a:cubicBezTo>
                <a:cubicBezTo>
                  <a:pt x="-700961" y="2942173"/>
                  <a:pt x="342556" y="1737789"/>
                  <a:pt x="232489" y="1257306"/>
                </a:cubicBezTo>
                <a:cubicBezTo>
                  <a:pt x="122422" y="776823"/>
                  <a:pt x="171106" y="831856"/>
                  <a:pt x="245189" y="622306"/>
                </a:cubicBezTo>
                <a:close/>
              </a:path>
            </a:pathLst>
          </a:custGeom>
          <a:solidFill>
            <a:srgbClr val="ADE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Icon&#10;&#10;Description automatically generated">
            <a:extLst>
              <a:ext uri="{FF2B5EF4-FFF2-40B4-BE49-F238E27FC236}">
                <a16:creationId xmlns:a16="http://schemas.microsoft.com/office/drawing/2014/main" id="{E0BC0387-4549-49D5-BE24-2BD0DF6750F6}"/>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9575300" y="837697"/>
            <a:ext cx="2400800" cy="2400800"/>
          </a:xfrm>
          <a:prstGeom prst="rect">
            <a:avLst/>
          </a:prstGeom>
        </p:spPr>
      </p:pic>
      <p:pic>
        <p:nvPicPr>
          <p:cNvPr id="6" name="Picture 5" descr="Icon&#10;&#10;Description automatically generated">
            <a:extLst>
              <a:ext uri="{FF2B5EF4-FFF2-40B4-BE49-F238E27FC236}">
                <a16:creationId xmlns:a16="http://schemas.microsoft.com/office/drawing/2014/main" id="{EDDFA575-3438-4ACB-BE82-841868F01F34}"/>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7846328" y="238851"/>
            <a:ext cx="1816600" cy="1816600"/>
          </a:xfrm>
          <a:prstGeom prst="rect">
            <a:avLst/>
          </a:prstGeom>
        </p:spPr>
      </p:pic>
      <p:pic>
        <p:nvPicPr>
          <p:cNvPr id="10" name="Picture 9" descr="Icon&#10;&#10;Description automatically generated">
            <a:extLst>
              <a:ext uri="{FF2B5EF4-FFF2-40B4-BE49-F238E27FC236}">
                <a16:creationId xmlns:a16="http://schemas.microsoft.com/office/drawing/2014/main" id="{F5F4A6C6-9EE0-44F4-B8C4-55D6B0408DA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flipH="1">
            <a:off x="0" y="474891"/>
            <a:ext cx="1816600" cy="1816600"/>
          </a:xfrm>
          <a:prstGeom prst="rect">
            <a:avLst/>
          </a:prstGeom>
        </p:spPr>
      </p:pic>
      <p:pic>
        <p:nvPicPr>
          <p:cNvPr id="11" name="Picture 10" descr="Icon&#10;&#10;Description automatically generated">
            <a:extLst>
              <a:ext uri="{FF2B5EF4-FFF2-40B4-BE49-F238E27FC236}">
                <a16:creationId xmlns:a16="http://schemas.microsoft.com/office/drawing/2014/main" id="{C820CA07-45E7-4A37-B74D-BBFBE1099DFD}"/>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flipH="1">
            <a:off x="11067800" y="-724729"/>
            <a:ext cx="1816600" cy="1816600"/>
          </a:xfrm>
          <a:prstGeom prst="rect">
            <a:avLst/>
          </a:prstGeom>
        </p:spPr>
      </p:pic>
      <p:pic>
        <p:nvPicPr>
          <p:cNvPr id="8" name="Picture 7">
            <a:extLst>
              <a:ext uri="{FF2B5EF4-FFF2-40B4-BE49-F238E27FC236}">
                <a16:creationId xmlns:a16="http://schemas.microsoft.com/office/drawing/2014/main" id="{2508D34F-4A24-4AD5-8351-433DB1017D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754" y="-364827"/>
            <a:ext cx="9148887" cy="6858000"/>
          </a:xfrm>
          <a:prstGeom prst="rect">
            <a:avLst/>
          </a:prstGeom>
        </p:spPr>
      </p:pic>
      <p:sp>
        <p:nvSpPr>
          <p:cNvPr id="12" name="Hộp Văn bản 5">
            <a:extLst>
              <a:ext uri="{FF2B5EF4-FFF2-40B4-BE49-F238E27FC236}">
                <a16:creationId xmlns:a16="http://schemas.microsoft.com/office/drawing/2014/main" id="{5D262A30-C30E-477C-9302-9005CCD0DCB1}"/>
              </a:ext>
            </a:extLst>
          </p:cNvPr>
          <p:cNvSpPr txBox="1"/>
          <p:nvPr/>
        </p:nvSpPr>
        <p:spPr>
          <a:xfrm>
            <a:off x="1415614" y="3064173"/>
            <a:ext cx="620438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2. Chia sẻ cảm xúc của em khi gọi điện thoại cho ông bà hoặc người thân.</a:t>
            </a:r>
          </a:p>
        </p:txBody>
      </p:sp>
      <p:pic>
        <p:nvPicPr>
          <p:cNvPr id="9" name="Picture 4" descr="Sun clipart transparent for kid - Clipart World">
            <a:extLst>
              <a:ext uri="{FF2B5EF4-FFF2-40B4-BE49-F238E27FC236}">
                <a16:creationId xmlns:a16="http://schemas.microsoft.com/office/drawing/2014/main" id="{DBC92994-064C-4293-8C67-7782A8D68D9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0021" y="327693"/>
            <a:ext cx="1835279" cy="183527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picture containing plant, flower&#10;&#10;Description automatically generated">
            <a:extLst>
              <a:ext uri="{FF2B5EF4-FFF2-40B4-BE49-F238E27FC236}">
                <a16:creationId xmlns:a16="http://schemas.microsoft.com/office/drawing/2014/main" id="{438CE08B-3005-45C3-8CEC-756CFF65EB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97" y="5386515"/>
            <a:ext cx="3019003" cy="1577702"/>
          </a:xfrm>
          <a:prstGeom prst="rect">
            <a:avLst/>
          </a:prstGeom>
        </p:spPr>
      </p:pic>
      <p:pic>
        <p:nvPicPr>
          <p:cNvPr id="20" name="Picture 19" descr="A picture containing plant, flower&#10;&#10;Description automatically generated">
            <a:extLst>
              <a:ext uri="{FF2B5EF4-FFF2-40B4-BE49-F238E27FC236}">
                <a16:creationId xmlns:a16="http://schemas.microsoft.com/office/drawing/2014/main" id="{9F07746C-A679-4D53-A73A-C2BAC063E6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8857" y="5386515"/>
            <a:ext cx="3019003" cy="1577702"/>
          </a:xfrm>
          <a:prstGeom prst="rect">
            <a:avLst/>
          </a:prstGeom>
        </p:spPr>
      </p:pic>
      <p:pic>
        <p:nvPicPr>
          <p:cNvPr id="21" name="Picture 20" descr="A picture containing plant, flower&#10;&#10;Description automatically generated">
            <a:extLst>
              <a:ext uri="{FF2B5EF4-FFF2-40B4-BE49-F238E27FC236}">
                <a16:creationId xmlns:a16="http://schemas.microsoft.com/office/drawing/2014/main" id="{5177B217-0844-47F8-8518-96707F2AEC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2130" y="5388271"/>
            <a:ext cx="3019003" cy="1577702"/>
          </a:xfrm>
          <a:prstGeom prst="rect">
            <a:avLst/>
          </a:prstGeom>
        </p:spPr>
      </p:pic>
      <p:pic>
        <p:nvPicPr>
          <p:cNvPr id="22" name="Picture 21" descr="A picture containing plant, flower&#10;&#10;Description automatically generated">
            <a:extLst>
              <a:ext uri="{FF2B5EF4-FFF2-40B4-BE49-F238E27FC236}">
                <a16:creationId xmlns:a16="http://schemas.microsoft.com/office/drawing/2014/main" id="{A8EB6A9F-BE09-454F-949B-686DF76741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34893" y="5386515"/>
            <a:ext cx="3019003" cy="1577702"/>
          </a:xfrm>
          <a:prstGeom prst="rect">
            <a:avLst/>
          </a:prstGeom>
        </p:spPr>
      </p:pic>
      <p:pic>
        <p:nvPicPr>
          <p:cNvPr id="23" name="Picture 22" descr="A picture containing plant, flower&#10;&#10;Description automatically generated">
            <a:extLst>
              <a:ext uri="{FF2B5EF4-FFF2-40B4-BE49-F238E27FC236}">
                <a16:creationId xmlns:a16="http://schemas.microsoft.com/office/drawing/2014/main" id="{8D5F7255-BE4B-43AF-AC2C-14D28D0B78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91376" y="5361654"/>
            <a:ext cx="3019003" cy="1577702"/>
          </a:xfrm>
          <a:prstGeom prst="rect">
            <a:avLst/>
          </a:prstGeom>
        </p:spPr>
      </p:pic>
      <p:pic>
        <p:nvPicPr>
          <p:cNvPr id="13" name="Picture 12">
            <a:extLst>
              <a:ext uri="{FF2B5EF4-FFF2-40B4-BE49-F238E27FC236}">
                <a16:creationId xmlns:a16="http://schemas.microsoft.com/office/drawing/2014/main" id="{469F8280-CB6C-4089-A11A-07820BF028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726239" y="1577507"/>
            <a:ext cx="4465761" cy="5052102"/>
          </a:xfrm>
          <a:prstGeom prst="rect">
            <a:avLst/>
          </a:prstGeom>
        </p:spPr>
      </p:pic>
      <p:pic>
        <p:nvPicPr>
          <p:cNvPr id="25" name="Picture 24" descr="Icon&#10;&#10;Description automatically generated">
            <a:extLst>
              <a:ext uri="{FF2B5EF4-FFF2-40B4-BE49-F238E27FC236}">
                <a16:creationId xmlns:a16="http://schemas.microsoft.com/office/drawing/2014/main" id="{103650CF-3B4B-4112-91DB-75BF9FF8FAC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08732" y="99594"/>
            <a:ext cx="2083268" cy="1283597"/>
          </a:xfrm>
          <a:prstGeom prst="rect">
            <a:avLst/>
          </a:prstGeom>
        </p:spPr>
      </p:pic>
      <p:pic>
        <p:nvPicPr>
          <p:cNvPr id="29" name="Picture 28" descr="Icon&#10;&#10;Description automatically generated">
            <a:extLst>
              <a:ext uri="{FF2B5EF4-FFF2-40B4-BE49-F238E27FC236}">
                <a16:creationId xmlns:a16="http://schemas.microsoft.com/office/drawing/2014/main" id="{CA46DDA3-6E33-4C49-9FB1-6FA12A9E31F9}"/>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flipH="1">
            <a:off x="3994368" y="14277"/>
            <a:ext cx="1816600" cy="1816600"/>
          </a:xfrm>
          <a:prstGeom prst="rect">
            <a:avLst/>
          </a:prstGeom>
        </p:spPr>
      </p:pic>
      <p:pic>
        <p:nvPicPr>
          <p:cNvPr id="30" name="Picture 29" descr="Icon&#10;&#10;Description automatically generated">
            <a:extLst>
              <a:ext uri="{FF2B5EF4-FFF2-40B4-BE49-F238E27FC236}">
                <a16:creationId xmlns:a16="http://schemas.microsoft.com/office/drawing/2014/main" id="{E4558C11-D25A-4A24-9345-D82054FEEF9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flipH="1">
            <a:off x="6419343" y="-978538"/>
            <a:ext cx="1816600" cy="1816600"/>
          </a:xfrm>
          <a:prstGeom prst="rect">
            <a:avLst/>
          </a:prstGeom>
        </p:spPr>
      </p:pic>
    </p:spTree>
    <p:extLst>
      <p:ext uri="{BB962C8B-B14F-4D97-AF65-F5344CB8AC3E}">
        <p14:creationId xmlns:p14="http://schemas.microsoft.com/office/powerpoint/2010/main" val="248263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DDE"/>
        </a:soli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4E77B442-CFF0-4D32-8A0A-5FBB2923FB1E}"/>
              </a:ext>
            </a:extLst>
          </p:cNvPr>
          <p:cNvSpPr/>
          <p:nvPr/>
        </p:nvSpPr>
        <p:spPr>
          <a:xfrm>
            <a:off x="-1057197" y="4165594"/>
            <a:ext cx="14306394" cy="4019544"/>
          </a:xfrm>
          <a:custGeom>
            <a:avLst/>
            <a:gdLst>
              <a:gd name="connsiteX0" fmla="*/ 114741 w 14353746"/>
              <a:gd name="connsiteY0" fmla="*/ 622306 h 4019544"/>
              <a:gd name="connsiteX1" fmla="*/ 724341 w 14353746"/>
              <a:gd name="connsiteY1" fmla="*/ 6 h 4019544"/>
              <a:gd name="connsiteX2" fmla="*/ 2159441 w 14353746"/>
              <a:gd name="connsiteY2" fmla="*/ 609606 h 4019544"/>
              <a:gd name="connsiteX3" fmla="*/ 4077141 w 14353746"/>
              <a:gd name="connsiteY3" fmla="*/ 393706 h 4019544"/>
              <a:gd name="connsiteX4" fmla="*/ 6413941 w 14353746"/>
              <a:gd name="connsiteY4" fmla="*/ 927106 h 4019544"/>
              <a:gd name="connsiteX5" fmla="*/ 9207941 w 14353746"/>
              <a:gd name="connsiteY5" fmla="*/ 114306 h 4019544"/>
              <a:gd name="connsiteX6" fmla="*/ 11582841 w 14353746"/>
              <a:gd name="connsiteY6" fmla="*/ 469906 h 4019544"/>
              <a:gd name="connsiteX7" fmla="*/ 12662341 w 14353746"/>
              <a:gd name="connsiteY7" fmla="*/ 901706 h 4019544"/>
              <a:gd name="connsiteX8" fmla="*/ 13995841 w 14353746"/>
              <a:gd name="connsiteY8" fmla="*/ 393706 h 4019544"/>
              <a:gd name="connsiteX9" fmla="*/ 13983141 w 14353746"/>
              <a:gd name="connsiteY9" fmla="*/ 2832106 h 4019544"/>
              <a:gd name="connsiteX10" fmla="*/ 9792141 w 14353746"/>
              <a:gd name="connsiteY10" fmla="*/ 3962406 h 4019544"/>
              <a:gd name="connsiteX11" fmla="*/ 952941 w 14353746"/>
              <a:gd name="connsiteY11" fmla="*/ 3505206 h 4019544"/>
              <a:gd name="connsiteX12" fmla="*/ 152841 w 14353746"/>
              <a:gd name="connsiteY12" fmla="*/ 584206 h 4019544"/>
              <a:gd name="connsiteX13" fmla="*/ 114741 w 14353746"/>
              <a:gd name="connsiteY13" fmla="*/ 622306 h 4019544"/>
              <a:gd name="connsiteX0" fmla="*/ 301655 w 14362860"/>
              <a:gd name="connsiteY0" fmla="*/ 622306 h 4019544"/>
              <a:gd name="connsiteX1" fmla="*/ 733455 w 14362860"/>
              <a:gd name="connsiteY1" fmla="*/ 6 h 4019544"/>
              <a:gd name="connsiteX2" fmla="*/ 2168555 w 14362860"/>
              <a:gd name="connsiteY2" fmla="*/ 609606 h 4019544"/>
              <a:gd name="connsiteX3" fmla="*/ 4086255 w 14362860"/>
              <a:gd name="connsiteY3" fmla="*/ 393706 h 4019544"/>
              <a:gd name="connsiteX4" fmla="*/ 6423055 w 14362860"/>
              <a:gd name="connsiteY4" fmla="*/ 927106 h 4019544"/>
              <a:gd name="connsiteX5" fmla="*/ 9217055 w 14362860"/>
              <a:gd name="connsiteY5" fmla="*/ 114306 h 4019544"/>
              <a:gd name="connsiteX6" fmla="*/ 11591955 w 14362860"/>
              <a:gd name="connsiteY6" fmla="*/ 469906 h 4019544"/>
              <a:gd name="connsiteX7" fmla="*/ 12671455 w 14362860"/>
              <a:gd name="connsiteY7" fmla="*/ 901706 h 4019544"/>
              <a:gd name="connsiteX8" fmla="*/ 14004955 w 14362860"/>
              <a:gd name="connsiteY8" fmla="*/ 393706 h 4019544"/>
              <a:gd name="connsiteX9" fmla="*/ 13992255 w 14362860"/>
              <a:gd name="connsiteY9" fmla="*/ 2832106 h 4019544"/>
              <a:gd name="connsiteX10" fmla="*/ 9801255 w 14362860"/>
              <a:gd name="connsiteY10" fmla="*/ 3962406 h 4019544"/>
              <a:gd name="connsiteX11" fmla="*/ 962055 w 14362860"/>
              <a:gd name="connsiteY11" fmla="*/ 3505206 h 4019544"/>
              <a:gd name="connsiteX12" fmla="*/ 161955 w 14362860"/>
              <a:gd name="connsiteY12" fmla="*/ 584206 h 4019544"/>
              <a:gd name="connsiteX13" fmla="*/ 301655 w 14362860"/>
              <a:gd name="connsiteY13" fmla="*/ 622306 h 4019544"/>
              <a:gd name="connsiteX0" fmla="*/ 307688 w 14368893"/>
              <a:gd name="connsiteY0" fmla="*/ 622306 h 4019544"/>
              <a:gd name="connsiteX1" fmla="*/ 739488 w 14368893"/>
              <a:gd name="connsiteY1" fmla="*/ 6 h 4019544"/>
              <a:gd name="connsiteX2" fmla="*/ 2174588 w 14368893"/>
              <a:gd name="connsiteY2" fmla="*/ 609606 h 4019544"/>
              <a:gd name="connsiteX3" fmla="*/ 4092288 w 14368893"/>
              <a:gd name="connsiteY3" fmla="*/ 393706 h 4019544"/>
              <a:gd name="connsiteX4" fmla="*/ 6429088 w 14368893"/>
              <a:gd name="connsiteY4" fmla="*/ 927106 h 4019544"/>
              <a:gd name="connsiteX5" fmla="*/ 9223088 w 14368893"/>
              <a:gd name="connsiteY5" fmla="*/ 114306 h 4019544"/>
              <a:gd name="connsiteX6" fmla="*/ 11597988 w 14368893"/>
              <a:gd name="connsiteY6" fmla="*/ 469906 h 4019544"/>
              <a:gd name="connsiteX7" fmla="*/ 12677488 w 14368893"/>
              <a:gd name="connsiteY7" fmla="*/ 901706 h 4019544"/>
              <a:gd name="connsiteX8" fmla="*/ 14010988 w 14368893"/>
              <a:gd name="connsiteY8" fmla="*/ 393706 h 4019544"/>
              <a:gd name="connsiteX9" fmla="*/ 13998288 w 14368893"/>
              <a:gd name="connsiteY9" fmla="*/ 2832106 h 4019544"/>
              <a:gd name="connsiteX10" fmla="*/ 9807288 w 14368893"/>
              <a:gd name="connsiteY10" fmla="*/ 3962406 h 4019544"/>
              <a:gd name="connsiteX11" fmla="*/ 968088 w 14368893"/>
              <a:gd name="connsiteY11" fmla="*/ 3505206 h 4019544"/>
              <a:gd name="connsiteX12" fmla="*/ 155288 w 14368893"/>
              <a:gd name="connsiteY12" fmla="*/ 698506 h 4019544"/>
              <a:gd name="connsiteX13" fmla="*/ 307688 w 14368893"/>
              <a:gd name="connsiteY13" fmla="*/ 622306 h 4019544"/>
              <a:gd name="connsiteX0" fmla="*/ 278253 w 14339458"/>
              <a:gd name="connsiteY0" fmla="*/ 622306 h 4019544"/>
              <a:gd name="connsiteX1" fmla="*/ 710053 w 14339458"/>
              <a:gd name="connsiteY1" fmla="*/ 6 h 4019544"/>
              <a:gd name="connsiteX2" fmla="*/ 2145153 w 14339458"/>
              <a:gd name="connsiteY2" fmla="*/ 609606 h 4019544"/>
              <a:gd name="connsiteX3" fmla="*/ 4062853 w 14339458"/>
              <a:gd name="connsiteY3" fmla="*/ 393706 h 4019544"/>
              <a:gd name="connsiteX4" fmla="*/ 6399653 w 14339458"/>
              <a:gd name="connsiteY4" fmla="*/ 927106 h 4019544"/>
              <a:gd name="connsiteX5" fmla="*/ 9193653 w 14339458"/>
              <a:gd name="connsiteY5" fmla="*/ 114306 h 4019544"/>
              <a:gd name="connsiteX6" fmla="*/ 11568553 w 14339458"/>
              <a:gd name="connsiteY6" fmla="*/ 469906 h 4019544"/>
              <a:gd name="connsiteX7" fmla="*/ 12648053 w 14339458"/>
              <a:gd name="connsiteY7" fmla="*/ 901706 h 4019544"/>
              <a:gd name="connsiteX8" fmla="*/ 13981553 w 14339458"/>
              <a:gd name="connsiteY8" fmla="*/ 393706 h 4019544"/>
              <a:gd name="connsiteX9" fmla="*/ 13968853 w 14339458"/>
              <a:gd name="connsiteY9" fmla="*/ 2832106 h 4019544"/>
              <a:gd name="connsiteX10" fmla="*/ 9777853 w 14339458"/>
              <a:gd name="connsiteY10" fmla="*/ 3962406 h 4019544"/>
              <a:gd name="connsiteX11" fmla="*/ 938653 w 14339458"/>
              <a:gd name="connsiteY11" fmla="*/ 3505206 h 4019544"/>
              <a:gd name="connsiteX12" fmla="*/ 189353 w 14339458"/>
              <a:gd name="connsiteY12" fmla="*/ 1079506 h 4019544"/>
              <a:gd name="connsiteX13" fmla="*/ 278253 w 14339458"/>
              <a:gd name="connsiteY13" fmla="*/ 622306 h 4019544"/>
              <a:gd name="connsiteX0" fmla="*/ 245189 w 14306394"/>
              <a:gd name="connsiteY0" fmla="*/ 622306 h 4019544"/>
              <a:gd name="connsiteX1" fmla="*/ 676989 w 14306394"/>
              <a:gd name="connsiteY1" fmla="*/ 6 h 4019544"/>
              <a:gd name="connsiteX2" fmla="*/ 2112089 w 14306394"/>
              <a:gd name="connsiteY2" fmla="*/ 609606 h 4019544"/>
              <a:gd name="connsiteX3" fmla="*/ 4029789 w 14306394"/>
              <a:gd name="connsiteY3" fmla="*/ 393706 h 4019544"/>
              <a:gd name="connsiteX4" fmla="*/ 6366589 w 14306394"/>
              <a:gd name="connsiteY4" fmla="*/ 927106 h 4019544"/>
              <a:gd name="connsiteX5" fmla="*/ 9160589 w 14306394"/>
              <a:gd name="connsiteY5" fmla="*/ 114306 h 4019544"/>
              <a:gd name="connsiteX6" fmla="*/ 11535489 w 14306394"/>
              <a:gd name="connsiteY6" fmla="*/ 469906 h 4019544"/>
              <a:gd name="connsiteX7" fmla="*/ 12614989 w 14306394"/>
              <a:gd name="connsiteY7" fmla="*/ 901706 h 4019544"/>
              <a:gd name="connsiteX8" fmla="*/ 13948489 w 14306394"/>
              <a:gd name="connsiteY8" fmla="*/ 393706 h 4019544"/>
              <a:gd name="connsiteX9" fmla="*/ 13935789 w 14306394"/>
              <a:gd name="connsiteY9" fmla="*/ 2832106 h 4019544"/>
              <a:gd name="connsiteX10" fmla="*/ 9744789 w 14306394"/>
              <a:gd name="connsiteY10" fmla="*/ 3962406 h 4019544"/>
              <a:gd name="connsiteX11" fmla="*/ 905589 w 14306394"/>
              <a:gd name="connsiteY11" fmla="*/ 3505206 h 4019544"/>
              <a:gd name="connsiteX12" fmla="*/ 232489 w 14306394"/>
              <a:gd name="connsiteY12" fmla="*/ 1257306 h 4019544"/>
              <a:gd name="connsiteX13" fmla="*/ 245189 w 14306394"/>
              <a:gd name="connsiteY13" fmla="*/ 622306 h 401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06394" h="4019544">
                <a:moveTo>
                  <a:pt x="245189" y="622306"/>
                </a:moveTo>
                <a:cubicBezTo>
                  <a:pt x="319272" y="412756"/>
                  <a:pt x="365839" y="2123"/>
                  <a:pt x="676989" y="6"/>
                </a:cubicBezTo>
                <a:cubicBezTo>
                  <a:pt x="988139" y="-2111"/>
                  <a:pt x="1553289" y="543989"/>
                  <a:pt x="2112089" y="609606"/>
                </a:cubicBezTo>
                <a:cubicBezTo>
                  <a:pt x="2670889" y="675223"/>
                  <a:pt x="3320706" y="340789"/>
                  <a:pt x="4029789" y="393706"/>
                </a:cubicBezTo>
                <a:cubicBezTo>
                  <a:pt x="4738872" y="446623"/>
                  <a:pt x="5511456" y="973673"/>
                  <a:pt x="6366589" y="927106"/>
                </a:cubicBezTo>
                <a:cubicBezTo>
                  <a:pt x="7221722" y="880539"/>
                  <a:pt x="8299106" y="190506"/>
                  <a:pt x="9160589" y="114306"/>
                </a:cubicBezTo>
                <a:cubicBezTo>
                  <a:pt x="10022072" y="38106"/>
                  <a:pt x="10959756" y="338673"/>
                  <a:pt x="11535489" y="469906"/>
                </a:cubicBezTo>
                <a:cubicBezTo>
                  <a:pt x="12111222" y="601139"/>
                  <a:pt x="12212822" y="914406"/>
                  <a:pt x="12614989" y="901706"/>
                </a:cubicBezTo>
                <a:cubicBezTo>
                  <a:pt x="13017156" y="889006"/>
                  <a:pt x="13728356" y="71973"/>
                  <a:pt x="13948489" y="393706"/>
                </a:cubicBezTo>
                <a:cubicBezTo>
                  <a:pt x="14168622" y="715439"/>
                  <a:pt x="14636406" y="2237323"/>
                  <a:pt x="13935789" y="2832106"/>
                </a:cubicBezTo>
                <a:cubicBezTo>
                  <a:pt x="13235172" y="3426889"/>
                  <a:pt x="11916489" y="3850223"/>
                  <a:pt x="9744789" y="3962406"/>
                </a:cubicBezTo>
                <a:cubicBezTo>
                  <a:pt x="7573089" y="4074589"/>
                  <a:pt x="2512139" y="4068239"/>
                  <a:pt x="905589" y="3505206"/>
                </a:cubicBezTo>
                <a:cubicBezTo>
                  <a:pt x="-700961" y="2942173"/>
                  <a:pt x="342556" y="1737789"/>
                  <a:pt x="232489" y="1257306"/>
                </a:cubicBezTo>
                <a:cubicBezTo>
                  <a:pt x="122422" y="776823"/>
                  <a:pt x="171106" y="831856"/>
                  <a:pt x="245189" y="622306"/>
                </a:cubicBezTo>
                <a:close/>
              </a:path>
            </a:pathLst>
          </a:custGeom>
          <a:solidFill>
            <a:srgbClr val="ADE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Icon&#10;&#10;Description automatically generated">
            <a:extLst>
              <a:ext uri="{FF2B5EF4-FFF2-40B4-BE49-F238E27FC236}">
                <a16:creationId xmlns:a16="http://schemas.microsoft.com/office/drawing/2014/main" id="{A60EC1A4-5B92-4E5F-AACF-E63CD5C56CB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3035300" y="1307600"/>
            <a:ext cx="1816600" cy="1816600"/>
          </a:xfrm>
          <a:prstGeom prst="rect">
            <a:avLst/>
          </a:prstGeom>
        </p:spPr>
      </p:pic>
      <p:pic>
        <p:nvPicPr>
          <p:cNvPr id="10" name="Picture 9" descr="Icon&#10;&#10;Description automatically generated">
            <a:extLst>
              <a:ext uri="{FF2B5EF4-FFF2-40B4-BE49-F238E27FC236}">
                <a16:creationId xmlns:a16="http://schemas.microsoft.com/office/drawing/2014/main" id="{23E6372F-0CC8-41FD-81A0-FA841B5098A5}"/>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7340100" y="227594"/>
            <a:ext cx="1816600" cy="1816600"/>
          </a:xfrm>
          <a:prstGeom prst="rect">
            <a:avLst/>
          </a:prstGeom>
        </p:spPr>
      </p:pic>
      <p:pic>
        <p:nvPicPr>
          <p:cNvPr id="11" name="Picture 10" descr="Icon&#10;&#10;Description automatically generated">
            <a:extLst>
              <a:ext uri="{FF2B5EF4-FFF2-40B4-BE49-F238E27FC236}">
                <a16:creationId xmlns:a16="http://schemas.microsoft.com/office/drawing/2014/main" id="{8A0FC843-C143-41B4-960B-CD43D672AD74}"/>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208800" y="1561091"/>
            <a:ext cx="1816600" cy="1816600"/>
          </a:xfrm>
          <a:prstGeom prst="rect">
            <a:avLst/>
          </a:prstGeom>
        </p:spPr>
      </p:pic>
      <p:grpSp>
        <p:nvGrpSpPr>
          <p:cNvPr id="3" name="Group 2">
            <a:extLst>
              <a:ext uri="{FF2B5EF4-FFF2-40B4-BE49-F238E27FC236}">
                <a16:creationId xmlns:a16="http://schemas.microsoft.com/office/drawing/2014/main" id="{4C03A90F-F2E9-452E-BAC8-A1D9D160719C}"/>
              </a:ext>
            </a:extLst>
          </p:cNvPr>
          <p:cNvGrpSpPr/>
          <p:nvPr/>
        </p:nvGrpSpPr>
        <p:grpSpPr>
          <a:xfrm>
            <a:off x="604581" y="257448"/>
            <a:ext cx="10982838" cy="6343104"/>
            <a:chOff x="1166804" y="1003300"/>
            <a:chExt cx="10021896" cy="5147639"/>
          </a:xfrm>
        </p:grpSpPr>
        <p:sp>
          <p:nvSpPr>
            <p:cNvPr id="2" name="Rectangle: Rounded Corners 1">
              <a:extLst>
                <a:ext uri="{FF2B5EF4-FFF2-40B4-BE49-F238E27FC236}">
                  <a16:creationId xmlns:a16="http://schemas.microsoft.com/office/drawing/2014/main" id="{541620FC-B81F-40A9-8595-106478D9BB1B}"/>
                </a:ext>
              </a:extLst>
            </p:cNvPr>
            <p:cNvSpPr/>
            <p:nvPr/>
          </p:nvSpPr>
          <p:spPr>
            <a:xfrm>
              <a:off x="1166804" y="1003300"/>
              <a:ext cx="10021896" cy="5147639"/>
            </a:xfrm>
            <a:custGeom>
              <a:avLst/>
              <a:gdLst>
                <a:gd name="connsiteX0" fmla="*/ 0 w 8953500"/>
                <a:gd name="connsiteY0" fmla="*/ 798167 h 4788909"/>
                <a:gd name="connsiteX1" fmla="*/ 798167 w 8953500"/>
                <a:gd name="connsiteY1" fmla="*/ 0 h 4788909"/>
                <a:gd name="connsiteX2" fmla="*/ 8155333 w 8953500"/>
                <a:gd name="connsiteY2" fmla="*/ 0 h 4788909"/>
                <a:gd name="connsiteX3" fmla="*/ 8953500 w 8953500"/>
                <a:gd name="connsiteY3" fmla="*/ 798167 h 4788909"/>
                <a:gd name="connsiteX4" fmla="*/ 8953500 w 8953500"/>
                <a:gd name="connsiteY4" fmla="*/ 3990742 h 4788909"/>
                <a:gd name="connsiteX5" fmla="*/ 8155333 w 8953500"/>
                <a:gd name="connsiteY5" fmla="*/ 4788909 h 4788909"/>
                <a:gd name="connsiteX6" fmla="*/ 798167 w 8953500"/>
                <a:gd name="connsiteY6" fmla="*/ 4788909 h 4788909"/>
                <a:gd name="connsiteX7" fmla="*/ 0 w 8953500"/>
                <a:gd name="connsiteY7" fmla="*/ 3990742 h 4788909"/>
                <a:gd name="connsiteX8" fmla="*/ 0 w 8953500"/>
                <a:gd name="connsiteY8" fmla="*/ 798167 h 4788909"/>
                <a:gd name="connsiteX0" fmla="*/ 355600 w 8953500"/>
                <a:gd name="connsiteY0" fmla="*/ 912467 h 4788909"/>
                <a:gd name="connsiteX1" fmla="*/ 798167 w 8953500"/>
                <a:gd name="connsiteY1" fmla="*/ 0 h 4788909"/>
                <a:gd name="connsiteX2" fmla="*/ 8155333 w 8953500"/>
                <a:gd name="connsiteY2" fmla="*/ 0 h 4788909"/>
                <a:gd name="connsiteX3" fmla="*/ 8953500 w 8953500"/>
                <a:gd name="connsiteY3" fmla="*/ 798167 h 4788909"/>
                <a:gd name="connsiteX4" fmla="*/ 8953500 w 8953500"/>
                <a:gd name="connsiteY4" fmla="*/ 3990742 h 4788909"/>
                <a:gd name="connsiteX5" fmla="*/ 8155333 w 8953500"/>
                <a:gd name="connsiteY5" fmla="*/ 4788909 h 4788909"/>
                <a:gd name="connsiteX6" fmla="*/ 798167 w 8953500"/>
                <a:gd name="connsiteY6" fmla="*/ 4788909 h 4788909"/>
                <a:gd name="connsiteX7" fmla="*/ 0 w 8953500"/>
                <a:gd name="connsiteY7" fmla="*/ 3990742 h 4788909"/>
                <a:gd name="connsiteX8" fmla="*/ 355600 w 8953500"/>
                <a:gd name="connsiteY8" fmla="*/ 912467 h 4788909"/>
                <a:gd name="connsiteX0" fmla="*/ 355600 w 8953500"/>
                <a:gd name="connsiteY0" fmla="*/ 912467 h 4788909"/>
                <a:gd name="connsiteX1" fmla="*/ 798167 w 8953500"/>
                <a:gd name="connsiteY1" fmla="*/ 0 h 4788909"/>
                <a:gd name="connsiteX2" fmla="*/ 8155333 w 8953500"/>
                <a:gd name="connsiteY2" fmla="*/ 0 h 4788909"/>
                <a:gd name="connsiteX3" fmla="*/ 8953500 w 8953500"/>
                <a:gd name="connsiteY3" fmla="*/ 798167 h 4788909"/>
                <a:gd name="connsiteX4" fmla="*/ 8953500 w 8953500"/>
                <a:gd name="connsiteY4" fmla="*/ 3990742 h 4788909"/>
                <a:gd name="connsiteX5" fmla="*/ 8155333 w 8953500"/>
                <a:gd name="connsiteY5" fmla="*/ 4788909 h 4788909"/>
                <a:gd name="connsiteX6" fmla="*/ 798167 w 8953500"/>
                <a:gd name="connsiteY6" fmla="*/ 4788909 h 4788909"/>
                <a:gd name="connsiteX7" fmla="*/ 0 w 8953500"/>
                <a:gd name="connsiteY7" fmla="*/ 3990742 h 4788909"/>
                <a:gd name="connsiteX8" fmla="*/ 355600 w 8953500"/>
                <a:gd name="connsiteY8" fmla="*/ 912467 h 4788909"/>
                <a:gd name="connsiteX0" fmla="*/ 0 w 9017000"/>
                <a:gd name="connsiteY0" fmla="*/ 798167 h 4788909"/>
                <a:gd name="connsiteX1" fmla="*/ 861667 w 9017000"/>
                <a:gd name="connsiteY1" fmla="*/ 0 h 4788909"/>
                <a:gd name="connsiteX2" fmla="*/ 8218833 w 9017000"/>
                <a:gd name="connsiteY2" fmla="*/ 0 h 4788909"/>
                <a:gd name="connsiteX3" fmla="*/ 9017000 w 9017000"/>
                <a:gd name="connsiteY3" fmla="*/ 798167 h 4788909"/>
                <a:gd name="connsiteX4" fmla="*/ 9017000 w 9017000"/>
                <a:gd name="connsiteY4" fmla="*/ 3990742 h 4788909"/>
                <a:gd name="connsiteX5" fmla="*/ 8218833 w 9017000"/>
                <a:gd name="connsiteY5" fmla="*/ 4788909 h 4788909"/>
                <a:gd name="connsiteX6" fmla="*/ 861667 w 9017000"/>
                <a:gd name="connsiteY6" fmla="*/ 4788909 h 4788909"/>
                <a:gd name="connsiteX7" fmla="*/ 63500 w 9017000"/>
                <a:gd name="connsiteY7" fmla="*/ 3990742 h 4788909"/>
                <a:gd name="connsiteX8" fmla="*/ 0 w 9017000"/>
                <a:gd name="connsiteY8" fmla="*/ 798167 h 4788909"/>
                <a:gd name="connsiteX0" fmla="*/ 0 w 9017000"/>
                <a:gd name="connsiteY0" fmla="*/ 798167 h 4788909"/>
                <a:gd name="connsiteX1" fmla="*/ 861667 w 9017000"/>
                <a:gd name="connsiteY1" fmla="*/ 0 h 4788909"/>
                <a:gd name="connsiteX2" fmla="*/ 8218833 w 9017000"/>
                <a:gd name="connsiteY2" fmla="*/ 0 h 4788909"/>
                <a:gd name="connsiteX3" fmla="*/ 9017000 w 9017000"/>
                <a:gd name="connsiteY3" fmla="*/ 798167 h 4788909"/>
                <a:gd name="connsiteX4" fmla="*/ 9017000 w 9017000"/>
                <a:gd name="connsiteY4" fmla="*/ 3990742 h 4788909"/>
                <a:gd name="connsiteX5" fmla="*/ 8218833 w 9017000"/>
                <a:gd name="connsiteY5" fmla="*/ 4788909 h 4788909"/>
                <a:gd name="connsiteX6" fmla="*/ 861667 w 9017000"/>
                <a:gd name="connsiteY6" fmla="*/ 4788909 h 4788909"/>
                <a:gd name="connsiteX7" fmla="*/ 266700 w 9017000"/>
                <a:gd name="connsiteY7" fmla="*/ 3978042 h 4788909"/>
                <a:gd name="connsiteX8" fmla="*/ 0 w 9017000"/>
                <a:gd name="connsiteY8" fmla="*/ 798167 h 4788909"/>
                <a:gd name="connsiteX0" fmla="*/ 0 w 9017000"/>
                <a:gd name="connsiteY0" fmla="*/ 798167 h 4788909"/>
                <a:gd name="connsiteX1" fmla="*/ 861667 w 9017000"/>
                <a:gd name="connsiteY1" fmla="*/ 0 h 4788909"/>
                <a:gd name="connsiteX2" fmla="*/ 8218833 w 9017000"/>
                <a:gd name="connsiteY2" fmla="*/ 0 h 4788909"/>
                <a:gd name="connsiteX3" fmla="*/ 9017000 w 9017000"/>
                <a:gd name="connsiteY3" fmla="*/ 798167 h 4788909"/>
                <a:gd name="connsiteX4" fmla="*/ 9017000 w 9017000"/>
                <a:gd name="connsiteY4" fmla="*/ 3990742 h 4788909"/>
                <a:gd name="connsiteX5" fmla="*/ 8218833 w 9017000"/>
                <a:gd name="connsiteY5" fmla="*/ 4788909 h 4788909"/>
                <a:gd name="connsiteX6" fmla="*/ 861667 w 9017000"/>
                <a:gd name="connsiteY6" fmla="*/ 4788909 h 4788909"/>
                <a:gd name="connsiteX7" fmla="*/ 266700 w 9017000"/>
                <a:gd name="connsiteY7" fmla="*/ 3978042 h 4788909"/>
                <a:gd name="connsiteX8" fmla="*/ 0 w 9017000"/>
                <a:gd name="connsiteY8" fmla="*/ 798167 h 4788909"/>
                <a:gd name="connsiteX0" fmla="*/ 0 w 9017000"/>
                <a:gd name="connsiteY0" fmla="*/ 798167 h 4788909"/>
                <a:gd name="connsiteX1" fmla="*/ 861667 w 9017000"/>
                <a:gd name="connsiteY1" fmla="*/ 0 h 4788909"/>
                <a:gd name="connsiteX2" fmla="*/ 8218833 w 9017000"/>
                <a:gd name="connsiteY2" fmla="*/ 0 h 4788909"/>
                <a:gd name="connsiteX3" fmla="*/ 9017000 w 9017000"/>
                <a:gd name="connsiteY3" fmla="*/ 798167 h 4788909"/>
                <a:gd name="connsiteX4" fmla="*/ 9017000 w 9017000"/>
                <a:gd name="connsiteY4" fmla="*/ 3990742 h 4788909"/>
                <a:gd name="connsiteX5" fmla="*/ 8218833 w 9017000"/>
                <a:gd name="connsiteY5" fmla="*/ 4788909 h 4788909"/>
                <a:gd name="connsiteX6" fmla="*/ 887067 w 9017000"/>
                <a:gd name="connsiteY6" fmla="*/ 4319009 h 4788909"/>
                <a:gd name="connsiteX7" fmla="*/ 266700 w 9017000"/>
                <a:gd name="connsiteY7" fmla="*/ 3978042 h 4788909"/>
                <a:gd name="connsiteX8" fmla="*/ 0 w 9017000"/>
                <a:gd name="connsiteY8" fmla="*/ 798167 h 4788909"/>
                <a:gd name="connsiteX0" fmla="*/ 0 w 9017000"/>
                <a:gd name="connsiteY0" fmla="*/ 798167 h 4788909"/>
                <a:gd name="connsiteX1" fmla="*/ 861667 w 9017000"/>
                <a:gd name="connsiteY1" fmla="*/ 0 h 4788909"/>
                <a:gd name="connsiteX2" fmla="*/ 8218833 w 9017000"/>
                <a:gd name="connsiteY2" fmla="*/ 0 h 4788909"/>
                <a:gd name="connsiteX3" fmla="*/ 8509000 w 9017000"/>
                <a:gd name="connsiteY3" fmla="*/ 1014067 h 4788909"/>
                <a:gd name="connsiteX4" fmla="*/ 9017000 w 9017000"/>
                <a:gd name="connsiteY4" fmla="*/ 3990742 h 4788909"/>
                <a:gd name="connsiteX5" fmla="*/ 8218833 w 9017000"/>
                <a:gd name="connsiteY5" fmla="*/ 4788909 h 4788909"/>
                <a:gd name="connsiteX6" fmla="*/ 887067 w 9017000"/>
                <a:gd name="connsiteY6" fmla="*/ 4319009 h 4788909"/>
                <a:gd name="connsiteX7" fmla="*/ 266700 w 9017000"/>
                <a:gd name="connsiteY7" fmla="*/ 3978042 h 4788909"/>
                <a:gd name="connsiteX8" fmla="*/ 0 w 9017000"/>
                <a:gd name="connsiteY8" fmla="*/ 798167 h 4788909"/>
                <a:gd name="connsiteX0" fmla="*/ 0 w 9017000"/>
                <a:gd name="connsiteY0" fmla="*/ 798167 h 4788909"/>
                <a:gd name="connsiteX1" fmla="*/ 861667 w 9017000"/>
                <a:gd name="connsiteY1" fmla="*/ 0 h 4788909"/>
                <a:gd name="connsiteX2" fmla="*/ 8041033 w 9017000"/>
                <a:gd name="connsiteY2" fmla="*/ 304800 h 4788909"/>
                <a:gd name="connsiteX3" fmla="*/ 8509000 w 9017000"/>
                <a:gd name="connsiteY3" fmla="*/ 1014067 h 4788909"/>
                <a:gd name="connsiteX4" fmla="*/ 9017000 w 9017000"/>
                <a:gd name="connsiteY4" fmla="*/ 3990742 h 4788909"/>
                <a:gd name="connsiteX5" fmla="*/ 8218833 w 9017000"/>
                <a:gd name="connsiteY5" fmla="*/ 4788909 h 4788909"/>
                <a:gd name="connsiteX6" fmla="*/ 887067 w 9017000"/>
                <a:gd name="connsiteY6" fmla="*/ 4319009 h 4788909"/>
                <a:gd name="connsiteX7" fmla="*/ 266700 w 9017000"/>
                <a:gd name="connsiteY7" fmla="*/ 3978042 h 4788909"/>
                <a:gd name="connsiteX8" fmla="*/ 0 w 9017000"/>
                <a:gd name="connsiteY8" fmla="*/ 798167 h 4788909"/>
                <a:gd name="connsiteX0" fmla="*/ 0 w 9017000"/>
                <a:gd name="connsiteY0" fmla="*/ 798167 h 4788909"/>
                <a:gd name="connsiteX1" fmla="*/ 861667 w 9017000"/>
                <a:gd name="connsiteY1" fmla="*/ 0 h 4788909"/>
                <a:gd name="connsiteX2" fmla="*/ 8041033 w 9017000"/>
                <a:gd name="connsiteY2" fmla="*/ 304800 h 4788909"/>
                <a:gd name="connsiteX3" fmla="*/ 8509000 w 9017000"/>
                <a:gd name="connsiteY3" fmla="*/ 1014067 h 4788909"/>
                <a:gd name="connsiteX4" fmla="*/ 9017000 w 9017000"/>
                <a:gd name="connsiteY4" fmla="*/ 3990742 h 4788909"/>
                <a:gd name="connsiteX5" fmla="*/ 8218833 w 9017000"/>
                <a:gd name="connsiteY5" fmla="*/ 4788909 h 4788909"/>
                <a:gd name="connsiteX6" fmla="*/ 887067 w 9017000"/>
                <a:gd name="connsiteY6" fmla="*/ 4319009 h 4788909"/>
                <a:gd name="connsiteX7" fmla="*/ 266700 w 9017000"/>
                <a:gd name="connsiteY7" fmla="*/ 3978042 h 4788909"/>
                <a:gd name="connsiteX8" fmla="*/ 0 w 9017000"/>
                <a:gd name="connsiteY8" fmla="*/ 798167 h 4788909"/>
                <a:gd name="connsiteX0" fmla="*/ 0 w 9017000"/>
                <a:gd name="connsiteY0" fmla="*/ 798167 h 4788909"/>
                <a:gd name="connsiteX1" fmla="*/ 861667 w 9017000"/>
                <a:gd name="connsiteY1" fmla="*/ 0 h 4788909"/>
                <a:gd name="connsiteX2" fmla="*/ 8041033 w 9017000"/>
                <a:gd name="connsiteY2" fmla="*/ 304800 h 4788909"/>
                <a:gd name="connsiteX3" fmla="*/ 8788400 w 9017000"/>
                <a:gd name="connsiteY3" fmla="*/ 899767 h 4788909"/>
                <a:gd name="connsiteX4" fmla="*/ 9017000 w 9017000"/>
                <a:gd name="connsiteY4" fmla="*/ 3990742 h 4788909"/>
                <a:gd name="connsiteX5" fmla="*/ 8218833 w 9017000"/>
                <a:gd name="connsiteY5" fmla="*/ 4788909 h 4788909"/>
                <a:gd name="connsiteX6" fmla="*/ 887067 w 9017000"/>
                <a:gd name="connsiteY6" fmla="*/ 4319009 h 4788909"/>
                <a:gd name="connsiteX7" fmla="*/ 266700 w 9017000"/>
                <a:gd name="connsiteY7" fmla="*/ 3978042 h 4788909"/>
                <a:gd name="connsiteX8" fmla="*/ 0 w 9017000"/>
                <a:gd name="connsiteY8" fmla="*/ 798167 h 4788909"/>
                <a:gd name="connsiteX0" fmla="*/ 0 w 9017000"/>
                <a:gd name="connsiteY0" fmla="*/ 798167 h 4585709"/>
                <a:gd name="connsiteX1" fmla="*/ 861667 w 9017000"/>
                <a:gd name="connsiteY1" fmla="*/ 0 h 4585709"/>
                <a:gd name="connsiteX2" fmla="*/ 8041033 w 9017000"/>
                <a:gd name="connsiteY2" fmla="*/ 304800 h 4585709"/>
                <a:gd name="connsiteX3" fmla="*/ 8788400 w 9017000"/>
                <a:gd name="connsiteY3" fmla="*/ 899767 h 4585709"/>
                <a:gd name="connsiteX4" fmla="*/ 9017000 w 9017000"/>
                <a:gd name="connsiteY4" fmla="*/ 3990742 h 4585709"/>
                <a:gd name="connsiteX5" fmla="*/ 8193433 w 9017000"/>
                <a:gd name="connsiteY5" fmla="*/ 4585709 h 4585709"/>
                <a:gd name="connsiteX6" fmla="*/ 887067 w 9017000"/>
                <a:gd name="connsiteY6" fmla="*/ 4319009 h 4585709"/>
                <a:gd name="connsiteX7" fmla="*/ 266700 w 9017000"/>
                <a:gd name="connsiteY7" fmla="*/ 3978042 h 4585709"/>
                <a:gd name="connsiteX8" fmla="*/ 0 w 9017000"/>
                <a:gd name="connsiteY8" fmla="*/ 798167 h 4585709"/>
                <a:gd name="connsiteX0" fmla="*/ 0 w 9017000"/>
                <a:gd name="connsiteY0" fmla="*/ 798167 h 4974417"/>
                <a:gd name="connsiteX1" fmla="*/ 861667 w 9017000"/>
                <a:gd name="connsiteY1" fmla="*/ 0 h 4974417"/>
                <a:gd name="connsiteX2" fmla="*/ 8041033 w 9017000"/>
                <a:gd name="connsiteY2" fmla="*/ 304800 h 4974417"/>
                <a:gd name="connsiteX3" fmla="*/ 8788400 w 9017000"/>
                <a:gd name="connsiteY3" fmla="*/ 899767 h 4974417"/>
                <a:gd name="connsiteX4" fmla="*/ 9017000 w 9017000"/>
                <a:gd name="connsiteY4" fmla="*/ 3990742 h 4974417"/>
                <a:gd name="connsiteX5" fmla="*/ 8193433 w 9017000"/>
                <a:gd name="connsiteY5" fmla="*/ 4585709 h 4974417"/>
                <a:gd name="connsiteX6" fmla="*/ 5651500 w 9017000"/>
                <a:gd name="connsiteY6" fmla="*/ 4972806 h 4974417"/>
                <a:gd name="connsiteX7" fmla="*/ 887067 w 9017000"/>
                <a:gd name="connsiteY7" fmla="*/ 4319009 h 4974417"/>
                <a:gd name="connsiteX8" fmla="*/ 266700 w 9017000"/>
                <a:gd name="connsiteY8" fmla="*/ 3978042 h 4974417"/>
                <a:gd name="connsiteX9" fmla="*/ 0 w 9017000"/>
                <a:gd name="connsiteY9" fmla="*/ 798167 h 4974417"/>
                <a:gd name="connsiteX0" fmla="*/ 0 w 9017000"/>
                <a:gd name="connsiteY0" fmla="*/ 798167 h 4975011"/>
                <a:gd name="connsiteX1" fmla="*/ 861667 w 9017000"/>
                <a:gd name="connsiteY1" fmla="*/ 0 h 4975011"/>
                <a:gd name="connsiteX2" fmla="*/ 8041033 w 9017000"/>
                <a:gd name="connsiteY2" fmla="*/ 304800 h 4975011"/>
                <a:gd name="connsiteX3" fmla="*/ 8788400 w 9017000"/>
                <a:gd name="connsiteY3" fmla="*/ 899767 h 4975011"/>
                <a:gd name="connsiteX4" fmla="*/ 9017000 w 9017000"/>
                <a:gd name="connsiteY4" fmla="*/ 3990742 h 4975011"/>
                <a:gd name="connsiteX5" fmla="*/ 8409333 w 9017000"/>
                <a:gd name="connsiteY5" fmla="*/ 4712709 h 4975011"/>
                <a:gd name="connsiteX6" fmla="*/ 5651500 w 9017000"/>
                <a:gd name="connsiteY6" fmla="*/ 4972806 h 4975011"/>
                <a:gd name="connsiteX7" fmla="*/ 887067 w 9017000"/>
                <a:gd name="connsiteY7" fmla="*/ 4319009 h 4975011"/>
                <a:gd name="connsiteX8" fmla="*/ 266700 w 9017000"/>
                <a:gd name="connsiteY8" fmla="*/ 3978042 h 4975011"/>
                <a:gd name="connsiteX9" fmla="*/ 0 w 9017000"/>
                <a:gd name="connsiteY9" fmla="*/ 798167 h 4975011"/>
                <a:gd name="connsiteX0" fmla="*/ 0 w 9017000"/>
                <a:gd name="connsiteY0" fmla="*/ 798167 h 4975011"/>
                <a:gd name="connsiteX1" fmla="*/ 861667 w 9017000"/>
                <a:gd name="connsiteY1" fmla="*/ 0 h 4975011"/>
                <a:gd name="connsiteX2" fmla="*/ 8041033 w 9017000"/>
                <a:gd name="connsiteY2" fmla="*/ 304800 h 4975011"/>
                <a:gd name="connsiteX3" fmla="*/ 8788400 w 9017000"/>
                <a:gd name="connsiteY3" fmla="*/ 899767 h 4975011"/>
                <a:gd name="connsiteX4" fmla="*/ 9017000 w 9017000"/>
                <a:gd name="connsiteY4" fmla="*/ 3990742 h 4975011"/>
                <a:gd name="connsiteX5" fmla="*/ 8409333 w 9017000"/>
                <a:gd name="connsiteY5" fmla="*/ 4712709 h 4975011"/>
                <a:gd name="connsiteX6" fmla="*/ 5651500 w 9017000"/>
                <a:gd name="connsiteY6" fmla="*/ 4972806 h 4975011"/>
                <a:gd name="connsiteX7" fmla="*/ 671167 w 9017000"/>
                <a:gd name="connsiteY7" fmla="*/ 4738109 h 4975011"/>
                <a:gd name="connsiteX8" fmla="*/ 266700 w 9017000"/>
                <a:gd name="connsiteY8" fmla="*/ 3978042 h 4975011"/>
                <a:gd name="connsiteX9" fmla="*/ 0 w 9017000"/>
                <a:gd name="connsiteY9" fmla="*/ 798167 h 4975011"/>
                <a:gd name="connsiteX0" fmla="*/ 472862 w 9489862"/>
                <a:gd name="connsiteY0" fmla="*/ 798167 h 4975011"/>
                <a:gd name="connsiteX1" fmla="*/ 1334529 w 9489862"/>
                <a:gd name="connsiteY1" fmla="*/ 0 h 4975011"/>
                <a:gd name="connsiteX2" fmla="*/ 8513895 w 9489862"/>
                <a:gd name="connsiteY2" fmla="*/ 304800 h 4975011"/>
                <a:gd name="connsiteX3" fmla="*/ 9261262 w 9489862"/>
                <a:gd name="connsiteY3" fmla="*/ 899767 h 4975011"/>
                <a:gd name="connsiteX4" fmla="*/ 9489862 w 9489862"/>
                <a:gd name="connsiteY4" fmla="*/ 3990742 h 4975011"/>
                <a:gd name="connsiteX5" fmla="*/ 8882195 w 9489862"/>
                <a:gd name="connsiteY5" fmla="*/ 4712709 h 4975011"/>
                <a:gd name="connsiteX6" fmla="*/ 6124362 w 9489862"/>
                <a:gd name="connsiteY6" fmla="*/ 4972806 h 4975011"/>
                <a:gd name="connsiteX7" fmla="*/ 1144029 w 9489862"/>
                <a:gd name="connsiteY7" fmla="*/ 4738109 h 4975011"/>
                <a:gd name="connsiteX8" fmla="*/ 28362 w 9489862"/>
                <a:gd name="connsiteY8" fmla="*/ 4079642 h 4975011"/>
                <a:gd name="connsiteX9" fmla="*/ 472862 w 9489862"/>
                <a:gd name="connsiteY9" fmla="*/ 798167 h 4975011"/>
                <a:gd name="connsiteX0" fmla="*/ 472862 w 9489862"/>
                <a:gd name="connsiteY0" fmla="*/ 671167 h 4848011"/>
                <a:gd name="connsiteX1" fmla="*/ 1372629 w 9489862"/>
                <a:gd name="connsiteY1" fmla="*/ 0 h 4848011"/>
                <a:gd name="connsiteX2" fmla="*/ 8513895 w 9489862"/>
                <a:gd name="connsiteY2" fmla="*/ 177800 h 4848011"/>
                <a:gd name="connsiteX3" fmla="*/ 9261262 w 9489862"/>
                <a:gd name="connsiteY3" fmla="*/ 772767 h 4848011"/>
                <a:gd name="connsiteX4" fmla="*/ 9489862 w 9489862"/>
                <a:gd name="connsiteY4" fmla="*/ 3863742 h 4848011"/>
                <a:gd name="connsiteX5" fmla="*/ 8882195 w 9489862"/>
                <a:gd name="connsiteY5" fmla="*/ 4585709 h 4848011"/>
                <a:gd name="connsiteX6" fmla="*/ 6124362 w 9489862"/>
                <a:gd name="connsiteY6" fmla="*/ 4845806 h 4848011"/>
                <a:gd name="connsiteX7" fmla="*/ 1144029 w 9489862"/>
                <a:gd name="connsiteY7" fmla="*/ 4611109 h 4848011"/>
                <a:gd name="connsiteX8" fmla="*/ 28362 w 9489862"/>
                <a:gd name="connsiteY8" fmla="*/ 3952642 h 4848011"/>
                <a:gd name="connsiteX9" fmla="*/ 472862 w 9489862"/>
                <a:gd name="connsiteY9" fmla="*/ 671167 h 4848011"/>
                <a:gd name="connsiteX0" fmla="*/ 472862 w 9489862"/>
                <a:gd name="connsiteY0" fmla="*/ 671167 h 4848011"/>
                <a:gd name="connsiteX1" fmla="*/ 1372629 w 9489862"/>
                <a:gd name="connsiteY1" fmla="*/ 0 h 4848011"/>
                <a:gd name="connsiteX2" fmla="*/ 8513895 w 9489862"/>
                <a:gd name="connsiteY2" fmla="*/ 177800 h 4848011"/>
                <a:gd name="connsiteX3" fmla="*/ 9261262 w 9489862"/>
                <a:gd name="connsiteY3" fmla="*/ 772767 h 4848011"/>
                <a:gd name="connsiteX4" fmla="*/ 9489862 w 9489862"/>
                <a:gd name="connsiteY4" fmla="*/ 3863742 h 4848011"/>
                <a:gd name="connsiteX5" fmla="*/ 8882195 w 9489862"/>
                <a:gd name="connsiteY5" fmla="*/ 4585709 h 4848011"/>
                <a:gd name="connsiteX6" fmla="*/ 6124362 w 9489862"/>
                <a:gd name="connsiteY6" fmla="*/ 4845806 h 4848011"/>
                <a:gd name="connsiteX7" fmla="*/ 1144029 w 9489862"/>
                <a:gd name="connsiteY7" fmla="*/ 4611109 h 4848011"/>
                <a:gd name="connsiteX8" fmla="*/ 28362 w 9489862"/>
                <a:gd name="connsiteY8" fmla="*/ 3952642 h 4848011"/>
                <a:gd name="connsiteX9" fmla="*/ 472862 w 9489862"/>
                <a:gd name="connsiteY9" fmla="*/ 671167 h 4848011"/>
                <a:gd name="connsiteX0" fmla="*/ 472862 w 9489862"/>
                <a:gd name="connsiteY0" fmla="*/ 671167 h 4848011"/>
                <a:gd name="connsiteX1" fmla="*/ 1372629 w 9489862"/>
                <a:gd name="connsiteY1" fmla="*/ 0 h 4848011"/>
                <a:gd name="connsiteX2" fmla="*/ 8513895 w 9489862"/>
                <a:gd name="connsiteY2" fmla="*/ 76200 h 4848011"/>
                <a:gd name="connsiteX3" fmla="*/ 9261262 w 9489862"/>
                <a:gd name="connsiteY3" fmla="*/ 772767 h 4848011"/>
                <a:gd name="connsiteX4" fmla="*/ 9489862 w 9489862"/>
                <a:gd name="connsiteY4" fmla="*/ 3863742 h 4848011"/>
                <a:gd name="connsiteX5" fmla="*/ 8882195 w 9489862"/>
                <a:gd name="connsiteY5" fmla="*/ 4585709 h 4848011"/>
                <a:gd name="connsiteX6" fmla="*/ 6124362 w 9489862"/>
                <a:gd name="connsiteY6" fmla="*/ 4845806 h 4848011"/>
                <a:gd name="connsiteX7" fmla="*/ 1144029 w 9489862"/>
                <a:gd name="connsiteY7" fmla="*/ 4611109 h 4848011"/>
                <a:gd name="connsiteX8" fmla="*/ 28362 w 9489862"/>
                <a:gd name="connsiteY8" fmla="*/ 3952642 h 4848011"/>
                <a:gd name="connsiteX9" fmla="*/ 472862 w 9489862"/>
                <a:gd name="connsiteY9" fmla="*/ 671167 h 4848011"/>
                <a:gd name="connsiteX0" fmla="*/ 472862 w 9489862"/>
                <a:gd name="connsiteY0" fmla="*/ 671167 h 4848011"/>
                <a:gd name="connsiteX1" fmla="*/ 1372629 w 9489862"/>
                <a:gd name="connsiteY1" fmla="*/ 0 h 4848011"/>
                <a:gd name="connsiteX2" fmla="*/ 8513895 w 9489862"/>
                <a:gd name="connsiteY2" fmla="*/ 76200 h 4848011"/>
                <a:gd name="connsiteX3" fmla="*/ 9045362 w 9489862"/>
                <a:gd name="connsiteY3" fmla="*/ 785467 h 4848011"/>
                <a:gd name="connsiteX4" fmla="*/ 9489862 w 9489862"/>
                <a:gd name="connsiteY4" fmla="*/ 3863742 h 4848011"/>
                <a:gd name="connsiteX5" fmla="*/ 8882195 w 9489862"/>
                <a:gd name="connsiteY5" fmla="*/ 4585709 h 4848011"/>
                <a:gd name="connsiteX6" fmla="*/ 6124362 w 9489862"/>
                <a:gd name="connsiteY6" fmla="*/ 4845806 h 4848011"/>
                <a:gd name="connsiteX7" fmla="*/ 1144029 w 9489862"/>
                <a:gd name="connsiteY7" fmla="*/ 4611109 h 4848011"/>
                <a:gd name="connsiteX8" fmla="*/ 28362 w 9489862"/>
                <a:gd name="connsiteY8" fmla="*/ 3952642 h 4848011"/>
                <a:gd name="connsiteX9" fmla="*/ 472862 w 9489862"/>
                <a:gd name="connsiteY9" fmla="*/ 671167 h 4848011"/>
                <a:gd name="connsiteX0" fmla="*/ 472862 w 9489862"/>
                <a:gd name="connsiteY0" fmla="*/ 671167 h 4848011"/>
                <a:gd name="connsiteX1" fmla="*/ 1372629 w 9489862"/>
                <a:gd name="connsiteY1" fmla="*/ 0 h 4848011"/>
                <a:gd name="connsiteX2" fmla="*/ 8513895 w 9489862"/>
                <a:gd name="connsiteY2" fmla="*/ 76200 h 4848011"/>
                <a:gd name="connsiteX3" fmla="*/ 9045362 w 9489862"/>
                <a:gd name="connsiteY3" fmla="*/ 785467 h 4848011"/>
                <a:gd name="connsiteX4" fmla="*/ 9489862 w 9489862"/>
                <a:gd name="connsiteY4" fmla="*/ 3863742 h 4848011"/>
                <a:gd name="connsiteX5" fmla="*/ 8882195 w 9489862"/>
                <a:gd name="connsiteY5" fmla="*/ 4585709 h 4848011"/>
                <a:gd name="connsiteX6" fmla="*/ 6124362 w 9489862"/>
                <a:gd name="connsiteY6" fmla="*/ 4845806 h 4848011"/>
                <a:gd name="connsiteX7" fmla="*/ 1144029 w 9489862"/>
                <a:gd name="connsiteY7" fmla="*/ 4611109 h 4848011"/>
                <a:gd name="connsiteX8" fmla="*/ 28362 w 9489862"/>
                <a:gd name="connsiteY8" fmla="*/ 3952642 h 4848011"/>
                <a:gd name="connsiteX9" fmla="*/ 472862 w 9489862"/>
                <a:gd name="connsiteY9" fmla="*/ 671167 h 4848011"/>
                <a:gd name="connsiteX0" fmla="*/ 472862 w 9517873"/>
                <a:gd name="connsiteY0" fmla="*/ 671167 h 4848011"/>
                <a:gd name="connsiteX1" fmla="*/ 1372629 w 9517873"/>
                <a:gd name="connsiteY1" fmla="*/ 0 h 4848011"/>
                <a:gd name="connsiteX2" fmla="*/ 8513895 w 9517873"/>
                <a:gd name="connsiteY2" fmla="*/ 76200 h 4848011"/>
                <a:gd name="connsiteX3" fmla="*/ 9185062 w 9517873"/>
                <a:gd name="connsiteY3" fmla="*/ 658467 h 4848011"/>
                <a:gd name="connsiteX4" fmla="*/ 9489862 w 9517873"/>
                <a:gd name="connsiteY4" fmla="*/ 3863742 h 4848011"/>
                <a:gd name="connsiteX5" fmla="*/ 8882195 w 9517873"/>
                <a:gd name="connsiteY5" fmla="*/ 4585709 h 4848011"/>
                <a:gd name="connsiteX6" fmla="*/ 6124362 w 9517873"/>
                <a:gd name="connsiteY6" fmla="*/ 4845806 h 4848011"/>
                <a:gd name="connsiteX7" fmla="*/ 1144029 w 9517873"/>
                <a:gd name="connsiteY7" fmla="*/ 4611109 h 4848011"/>
                <a:gd name="connsiteX8" fmla="*/ 28362 w 9517873"/>
                <a:gd name="connsiteY8" fmla="*/ 3952642 h 4848011"/>
                <a:gd name="connsiteX9" fmla="*/ 472862 w 9517873"/>
                <a:gd name="connsiteY9" fmla="*/ 671167 h 4848011"/>
                <a:gd name="connsiteX0" fmla="*/ 472862 w 9517873"/>
                <a:gd name="connsiteY0" fmla="*/ 671167 h 4848011"/>
                <a:gd name="connsiteX1" fmla="*/ 1372629 w 9517873"/>
                <a:gd name="connsiteY1" fmla="*/ 0 h 4848011"/>
                <a:gd name="connsiteX2" fmla="*/ 8513895 w 9517873"/>
                <a:gd name="connsiteY2" fmla="*/ 76200 h 4848011"/>
                <a:gd name="connsiteX3" fmla="*/ 9185062 w 9517873"/>
                <a:gd name="connsiteY3" fmla="*/ 658467 h 4848011"/>
                <a:gd name="connsiteX4" fmla="*/ 9489862 w 9517873"/>
                <a:gd name="connsiteY4" fmla="*/ 3863742 h 4848011"/>
                <a:gd name="connsiteX5" fmla="*/ 8882195 w 9517873"/>
                <a:gd name="connsiteY5" fmla="*/ 4585709 h 4848011"/>
                <a:gd name="connsiteX6" fmla="*/ 6124362 w 9517873"/>
                <a:gd name="connsiteY6" fmla="*/ 4845806 h 4848011"/>
                <a:gd name="connsiteX7" fmla="*/ 1144029 w 9517873"/>
                <a:gd name="connsiteY7" fmla="*/ 4611109 h 4848011"/>
                <a:gd name="connsiteX8" fmla="*/ 28362 w 9517873"/>
                <a:gd name="connsiteY8" fmla="*/ 3952642 h 4848011"/>
                <a:gd name="connsiteX9" fmla="*/ 472862 w 9517873"/>
                <a:gd name="connsiteY9" fmla="*/ 671167 h 4848011"/>
                <a:gd name="connsiteX0" fmla="*/ 472862 w 9489862"/>
                <a:gd name="connsiteY0" fmla="*/ 671167 h 4848011"/>
                <a:gd name="connsiteX1" fmla="*/ 1372629 w 9489862"/>
                <a:gd name="connsiteY1" fmla="*/ 0 h 4848011"/>
                <a:gd name="connsiteX2" fmla="*/ 8513895 w 9489862"/>
                <a:gd name="connsiteY2" fmla="*/ 76200 h 4848011"/>
                <a:gd name="connsiteX3" fmla="*/ 9185062 w 9489862"/>
                <a:gd name="connsiteY3" fmla="*/ 658467 h 4848011"/>
                <a:gd name="connsiteX4" fmla="*/ 9489862 w 9489862"/>
                <a:gd name="connsiteY4" fmla="*/ 3863742 h 4848011"/>
                <a:gd name="connsiteX5" fmla="*/ 8882195 w 9489862"/>
                <a:gd name="connsiteY5" fmla="*/ 4585709 h 4848011"/>
                <a:gd name="connsiteX6" fmla="*/ 6124362 w 9489862"/>
                <a:gd name="connsiteY6" fmla="*/ 4845806 h 4848011"/>
                <a:gd name="connsiteX7" fmla="*/ 1144029 w 9489862"/>
                <a:gd name="connsiteY7" fmla="*/ 4611109 h 4848011"/>
                <a:gd name="connsiteX8" fmla="*/ 28362 w 9489862"/>
                <a:gd name="connsiteY8" fmla="*/ 3952642 h 4848011"/>
                <a:gd name="connsiteX9" fmla="*/ 472862 w 9489862"/>
                <a:gd name="connsiteY9" fmla="*/ 671167 h 4848011"/>
                <a:gd name="connsiteX0" fmla="*/ 472862 w 9489862"/>
                <a:gd name="connsiteY0" fmla="*/ 671167 h 4848011"/>
                <a:gd name="connsiteX1" fmla="*/ 1372629 w 9489862"/>
                <a:gd name="connsiteY1" fmla="*/ 0 h 4848011"/>
                <a:gd name="connsiteX2" fmla="*/ 8513895 w 9489862"/>
                <a:gd name="connsiteY2" fmla="*/ 76200 h 4848011"/>
                <a:gd name="connsiteX3" fmla="*/ 9185062 w 9489862"/>
                <a:gd name="connsiteY3" fmla="*/ 658467 h 4848011"/>
                <a:gd name="connsiteX4" fmla="*/ 9489862 w 9489862"/>
                <a:gd name="connsiteY4" fmla="*/ 3863742 h 4848011"/>
                <a:gd name="connsiteX5" fmla="*/ 8882195 w 9489862"/>
                <a:gd name="connsiteY5" fmla="*/ 4585709 h 4848011"/>
                <a:gd name="connsiteX6" fmla="*/ 6124362 w 9489862"/>
                <a:gd name="connsiteY6" fmla="*/ 4845806 h 4848011"/>
                <a:gd name="connsiteX7" fmla="*/ 1144029 w 9489862"/>
                <a:gd name="connsiteY7" fmla="*/ 4611109 h 4848011"/>
                <a:gd name="connsiteX8" fmla="*/ 28362 w 9489862"/>
                <a:gd name="connsiteY8" fmla="*/ 3952642 h 4848011"/>
                <a:gd name="connsiteX9" fmla="*/ 472862 w 9489862"/>
                <a:gd name="connsiteY9" fmla="*/ 671167 h 4848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89862" h="4848011">
                  <a:moveTo>
                    <a:pt x="472862" y="671167"/>
                  </a:moveTo>
                  <a:cubicBezTo>
                    <a:pt x="549062" y="230352"/>
                    <a:pt x="931814" y="0"/>
                    <a:pt x="1372629" y="0"/>
                  </a:cubicBezTo>
                  <a:cubicBezTo>
                    <a:pt x="3714951" y="241300"/>
                    <a:pt x="6120773" y="139700"/>
                    <a:pt x="8513895" y="76200"/>
                  </a:cubicBezTo>
                  <a:cubicBezTo>
                    <a:pt x="8954710" y="76200"/>
                    <a:pt x="9159662" y="268452"/>
                    <a:pt x="9185062" y="658467"/>
                  </a:cubicBezTo>
                  <a:cubicBezTo>
                    <a:pt x="9434829" y="1786159"/>
                    <a:pt x="9341695" y="2837650"/>
                    <a:pt x="9489862" y="3863742"/>
                  </a:cubicBezTo>
                  <a:cubicBezTo>
                    <a:pt x="9489862" y="4304557"/>
                    <a:pt x="9323010" y="4585709"/>
                    <a:pt x="8882195" y="4585709"/>
                  </a:cubicBezTo>
                  <a:cubicBezTo>
                    <a:pt x="8030651" y="4553875"/>
                    <a:pt x="6975906" y="4877640"/>
                    <a:pt x="6124362" y="4845806"/>
                  </a:cubicBezTo>
                  <a:lnTo>
                    <a:pt x="1144029" y="4611109"/>
                  </a:lnTo>
                  <a:cubicBezTo>
                    <a:pt x="703214" y="4611109"/>
                    <a:pt x="28362" y="4393457"/>
                    <a:pt x="28362" y="3952642"/>
                  </a:cubicBezTo>
                  <a:cubicBezTo>
                    <a:pt x="-136738" y="2951950"/>
                    <a:pt x="472862" y="1735359"/>
                    <a:pt x="472862" y="671167"/>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
              <a:extLst>
                <a:ext uri="{FF2B5EF4-FFF2-40B4-BE49-F238E27FC236}">
                  <a16:creationId xmlns:a16="http://schemas.microsoft.com/office/drawing/2014/main" id="{01103F3E-119F-4A0D-9E6A-5D62FC91B3CA}"/>
                </a:ext>
              </a:extLst>
            </p:cNvPr>
            <p:cNvSpPr/>
            <p:nvPr/>
          </p:nvSpPr>
          <p:spPr>
            <a:xfrm>
              <a:off x="1319204" y="1155701"/>
              <a:ext cx="9705992" cy="4791907"/>
            </a:xfrm>
            <a:custGeom>
              <a:avLst/>
              <a:gdLst>
                <a:gd name="connsiteX0" fmla="*/ 0 w 8953500"/>
                <a:gd name="connsiteY0" fmla="*/ 798167 h 4788909"/>
                <a:gd name="connsiteX1" fmla="*/ 798167 w 8953500"/>
                <a:gd name="connsiteY1" fmla="*/ 0 h 4788909"/>
                <a:gd name="connsiteX2" fmla="*/ 8155333 w 8953500"/>
                <a:gd name="connsiteY2" fmla="*/ 0 h 4788909"/>
                <a:gd name="connsiteX3" fmla="*/ 8953500 w 8953500"/>
                <a:gd name="connsiteY3" fmla="*/ 798167 h 4788909"/>
                <a:gd name="connsiteX4" fmla="*/ 8953500 w 8953500"/>
                <a:gd name="connsiteY4" fmla="*/ 3990742 h 4788909"/>
                <a:gd name="connsiteX5" fmla="*/ 8155333 w 8953500"/>
                <a:gd name="connsiteY5" fmla="*/ 4788909 h 4788909"/>
                <a:gd name="connsiteX6" fmla="*/ 798167 w 8953500"/>
                <a:gd name="connsiteY6" fmla="*/ 4788909 h 4788909"/>
                <a:gd name="connsiteX7" fmla="*/ 0 w 8953500"/>
                <a:gd name="connsiteY7" fmla="*/ 3990742 h 4788909"/>
                <a:gd name="connsiteX8" fmla="*/ 0 w 8953500"/>
                <a:gd name="connsiteY8" fmla="*/ 798167 h 4788909"/>
                <a:gd name="connsiteX0" fmla="*/ 355600 w 8953500"/>
                <a:gd name="connsiteY0" fmla="*/ 912467 h 4788909"/>
                <a:gd name="connsiteX1" fmla="*/ 798167 w 8953500"/>
                <a:gd name="connsiteY1" fmla="*/ 0 h 4788909"/>
                <a:gd name="connsiteX2" fmla="*/ 8155333 w 8953500"/>
                <a:gd name="connsiteY2" fmla="*/ 0 h 4788909"/>
                <a:gd name="connsiteX3" fmla="*/ 8953500 w 8953500"/>
                <a:gd name="connsiteY3" fmla="*/ 798167 h 4788909"/>
                <a:gd name="connsiteX4" fmla="*/ 8953500 w 8953500"/>
                <a:gd name="connsiteY4" fmla="*/ 3990742 h 4788909"/>
                <a:gd name="connsiteX5" fmla="*/ 8155333 w 8953500"/>
                <a:gd name="connsiteY5" fmla="*/ 4788909 h 4788909"/>
                <a:gd name="connsiteX6" fmla="*/ 798167 w 8953500"/>
                <a:gd name="connsiteY6" fmla="*/ 4788909 h 4788909"/>
                <a:gd name="connsiteX7" fmla="*/ 0 w 8953500"/>
                <a:gd name="connsiteY7" fmla="*/ 3990742 h 4788909"/>
                <a:gd name="connsiteX8" fmla="*/ 355600 w 8953500"/>
                <a:gd name="connsiteY8" fmla="*/ 912467 h 4788909"/>
                <a:gd name="connsiteX0" fmla="*/ 355600 w 8953500"/>
                <a:gd name="connsiteY0" fmla="*/ 912467 h 4788909"/>
                <a:gd name="connsiteX1" fmla="*/ 798167 w 8953500"/>
                <a:gd name="connsiteY1" fmla="*/ 0 h 4788909"/>
                <a:gd name="connsiteX2" fmla="*/ 8155333 w 8953500"/>
                <a:gd name="connsiteY2" fmla="*/ 0 h 4788909"/>
                <a:gd name="connsiteX3" fmla="*/ 8953500 w 8953500"/>
                <a:gd name="connsiteY3" fmla="*/ 798167 h 4788909"/>
                <a:gd name="connsiteX4" fmla="*/ 8953500 w 8953500"/>
                <a:gd name="connsiteY4" fmla="*/ 3990742 h 4788909"/>
                <a:gd name="connsiteX5" fmla="*/ 8155333 w 8953500"/>
                <a:gd name="connsiteY5" fmla="*/ 4788909 h 4788909"/>
                <a:gd name="connsiteX6" fmla="*/ 798167 w 8953500"/>
                <a:gd name="connsiteY6" fmla="*/ 4788909 h 4788909"/>
                <a:gd name="connsiteX7" fmla="*/ 0 w 8953500"/>
                <a:gd name="connsiteY7" fmla="*/ 3990742 h 4788909"/>
                <a:gd name="connsiteX8" fmla="*/ 355600 w 8953500"/>
                <a:gd name="connsiteY8" fmla="*/ 912467 h 4788909"/>
                <a:gd name="connsiteX0" fmla="*/ 0 w 9017000"/>
                <a:gd name="connsiteY0" fmla="*/ 798167 h 4788909"/>
                <a:gd name="connsiteX1" fmla="*/ 861667 w 9017000"/>
                <a:gd name="connsiteY1" fmla="*/ 0 h 4788909"/>
                <a:gd name="connsiteX2" fmla="*/ 8218833 w 9017000"/>
                <a:gd name="connsiteY2" fmla="*/ 0 h 4788909"/>
                <a:gd name="connsiteX3" fmla="*/ 9017000 w 9017000"/>
                <a:gd name="connsiteY3" fmla="*/ 798167 h 4788909"/>
                <a:gd name="connsiteX4" fmla="*/ 9017000 w 9017000"/>
                <a:gd name="connsiteY4" fmla="*/ 3990742 h 4788909"/>
                <a:gd name="connsiteX5" fmla="*/ 8218833 w 9017000"/>
                <a:gd name="connsiteY5" fmla="*/ 4788909 h 4788909"/>
                <a:gd name="connsiteX6" fmla="*/ 861667 w 9017000"/>
                <a:gd name="connsiteY6" fmla="*/ 4788909 h 4788909"/>
                <a:gd name="connsiteX7" fmla="*/ 63500 w 9017000"/>
                <a:gd name="connsiteY7" fmla="*/ 3990742 h 4788909"/>
                <a:gd name="connsiteX8" fmla="*/ 0 w 9017000"/>
                <a:gd name="connsiteY8" fmla="*/ 798167 h 4788909"/>
                <a:gd name="connsiteX0" fmla="*/ 0 w 9017000"/>
                <a:gd name="connsiteY0" fmla="*/ 798167 h 4788909"/>
                <a:gd name="connsiteX1" fmla="*/ 861667 w 9017000"/>
                <a:gd name="connsiteY1" fmla="*/ 0 h 4788909"/>
                <a:gd name="connsiteX2" fmla="*/ 8218833 w 9017000"/>
                <a:gd name="connsiteY2" fmla="*/ 0 h 4788909"/>
                <a:gd name="connsiteX3" fmla="*/ 9017000 w 9017000"/>
                <a:gd name="connsiteY3" fmla="*/ 798167 h 4788909"/>
                <a:gd name="connsiteX4" fmla="*/ 9017000 w 9017000"/>
                <a:gd name="connsiteY4" fmla="*/ 3990742 h 4788909"/>
                <a:gd name="connsiteX5" fmla="*/ 8218833 w 9017000"/>
                <a:gd name="connsiteY5" fmla="*/ 4788909 h 4788909"/>
                <a:gd name="connsiteX6" fmla="*/ 861667 w 9017000"/>
                <a:gd name="connsiteY6" fmla="*/ 4788909 h 4788909"/>
                <a:gd name="connsiteX7" fmla="*/ 266700 w 9017000"/>
                <a:gd name="connsiteY7" fmla="*/ 3978042 h 4788909"/>
                <a:gd name="connsiteX8" fmla="*/ 0 w 9017000"/>
                <a:gd name="connsiteY8" fmla="*/ 798167 h 4788909"/>
                <a:gd name="connsiteX0" fmla="*/ 0 w 9017000"/>
                <a:gd name="connsiteY0" fmla="*/ 798167 h 4788909"/>
                <a:gd name="connsiteX1" fmla="*/ 861667 w 9017000"/>
                <a:gd name="connsiteY1" fmla="*/ 0 h 4788909"/>
                <a:gd name="connsiteX2" fmla="*/ 8218833 w 9017000"/>
                <a:gd name="connsiteY2" fmla="*/ 0 h 4788909"/>
                <a:gd name="connsiteX3" fmla="*/ 9017000 w 9017000"/>
                <a:gd name="connsiteY3" fmla="*/ 798167 h 4788909"/>
                <a:gd name="connsiteX4" fmla="*/ 9017000 w 9017000"/>
                <a:gd name="connsiteY4" fmla="*/ 3990742 h 4788909"/>
                <a:gd name="connsiteX5" fmla="*/ 8218833 w 9017000"/>
                <a:gd name="connsiteY5" fmla="*/ 4788909 h 4788909"/>
                <a:gd name="connsiteX6" fmla="*/ 861667 w 9017000"/>
                <a:gd name="connsiteY6" fmla="*/ 4788909 h 4788909"/>
                <a:gd name="connsiteX7" fmla="*/ 266700 w 9017000"/>
                <a:gd name="connsiteY7" fmla="*/ 3978042 h 4788909"/>
                <a:gd name="connsiteX8" fmla="*/ 0 w 9017000"/>
                <a:gd name="connsiteY8" fmla="*/ 798167 h 4788909"/>
                <a:gd name="connsiteX0" fmla="*/ 0 w 9017000"/>
                <a:gd name="connsiteY0" fmla="*/ 798167 h 4788909"/>
                <a:gd name="connsiteX1" fmla="*/ 861667 w 9017000"/>
                <a:gd name="connsiteY1" fmla="*/ 0 h 4788909"/>
                <a:gd name="connsiteX2" fmla="*/ 8218833 w 9017000"/>
                <a:gd name="connsiteY2" fmla="*/ 0 h 4788909"/>
                <a:gd name="connsiteX3" fmla="*/ 9017000 w 9017000"/>
                <a:gd name="connsiteY3" fmla="*/ 798167 h 4788909"/>
                <a:gd name="connsiteX4" fmla="*/ 9017000 w 9017000"/>
                <a:gd name="connsiteY4" fmla="*/ 3990742 h 4788909"/>
                <a:gd name="connsiteX5" fmla="*/ 8218833 w 9017000"/>
                <a:gd name="connsiteY5" fmla="*/ 4788909 h 4788909"/>
                <a:gd name="connsiteX6" fmla="*/ 887067 w 9017000"/>
                <a:gd name="connsiteY6" fmla="*/ 4319009 h 4788909"/>
                <a:gd name="connsiteX7" fmla="*/ 266700 w 9017000"/>
                <a:gd name="connsiteY7" fmla="*/ 3978042 h 4788909"/>
                <a:gd name="connsiteX8" fmla="*/ 0 w 9017000"/>
                <a:gd name="connsiteY8" fmla="*/ 798167 h 4788909"/>
                <a:gd name="connsiteX0" fmla="*/ 0 w 9017000"/>
                <a:gd name="connsiteY0" fmla="*/ 798167 h 4788909"/>
                <a:gd name="connsiteX1" fmla="*/ 861667 w 9017000"/>
                <a:gd name="connsiteY1" fmla="*/ 0 h 4788909"/>
                <a:gd name="connsiteX2" fmla="*/ 8218833 w 9017000"/>
                <a:gd name="connsiteY2" fmla="*/ 0 h 4788909"/>
                <a:gd name="connsiteX3" fmla="*/ 8509000 w 9017000"/>
                <a:gd name="connsiteY3" fmla="*/ 1014067 h 4788909"/>
                <a:gd name="connsiteX4" fmla="*/ 9017000 w 9017000"/>
                <a:gd name="connsiteY4" fmla="*/ 3990742 h 4788909"/>
                <a:gd name="connsiteX5" fmla="*/ 8218833 w 9017000"/>
                <a:gd name="connsiteY5" fmla="*/ 4788909 h 4788909"/>
                <a:gd name="connsiteX6" fmla="*/ 887067 w 9017000"/>
                <a:gd name="connsiteY6" fmla="*/ 4319009 h 4788909"/>
                <a:gd name="connsiteX7" fmla="*/ 266700 w 9017000"/>
                <a:gd name="connsiteY7" fmla="*/ 3978042 h 4788909"/>
                <a:gd name="connsiteX8" fmla="*/ 0 w 9017000"/>
                <a:gd name="connsiteY8" fmla="*/ 798167 h 4788909"/>
                <a:gd name="connsiteX0" fmla="*/ 0 w 9017000"/>
                <a:gd name="connsiteY0" fmla="*/ 798167 h 4788909"/>
                <a:gd name="connsiteX1" fmla="*/ 861667 w 9017000"/>
                <a:gd name="connsiteY1" fmla="*/ 0 h 4788909"/>
                <a:gd name="connsiteX2" fmla="*/ 8041033 w 9017000"/>
                <a:gd name="connsiteY2" fmla="*/ 304800 h 4788909"/>
                <a:gd name="connsiteX3" fmla="*/ 8509000 w 9017000"/>
                <a:gd name="connsiteY3" fmla="*/ 1014067 h 4788909"/>
                <a:gd name="connsiteX4" fmla="*/ 9017000 w 9017000"/>
                <a:gd name="connsiteY4" fmla="*/ 3990742 h 4788909"/>
                <a:gd name="connsiteX5" fmla="*/ 8218833 w 9017000"/>
                <a:gd name="connsiteY5" fmla="*/ 4788909 h 4788909"/>
                <a:gd name="connsiteX6" fmla="*/ 887067 w 9017000"/>
                <a:gd name="connsiteY6" fmla="*/ 4319009 h 4788909"/>
                <a:gd name="connsiteX7" fmla="*/ 266700 w 9017000"/>
                <a:gd name="connsiteY7" fmla="*/ 3978042 h 4788909"/>
                <a:gd name="connsiteX8" fmla="*/ 0 w 9017000"/>
                <a:gd name="connsiteY8" fmla="*/ 798167 h 4788909"/>
                <a:gd name="connsiteX0" fmla="*/ 0 w 9017000"/>
                <a:gd name="connsiteY0" fmla="*/ 798167 h 4788909"/>
                <a:gd name="connsiteX1" fmla="*/ 861667 w 9017000"/>
                <a:gd name="connsiteY1" fmla="*/ 0 h 4788909"/>
                <a:gd name="connsiteX2" fmla="*/ 8041033 w 9017000"/>
                <a:gd name="connsiteY2" fmla="*/ 304800 h 4788909"/>
                <a:gd name="connsiteX3" fmla="*/ 8509000 w 9017000"/>
                <a:gd name="connsiteY3" fmla="*/ 1014067 h 4788909"/>
                <a:gd name="connsiteX4" fmla="*/ 9017000 w 9017000"/>
                <a:gd name="connsiteY4" fmla="*/ 3990742 h 4788909"/>
                <a:gd name="connsiteX5" fmla="*/ 8218833 w 9017000"/>
                <a:gd name="connsiteY5" fmla="*/ 4788909 h 4788909"/>
                <a:gd name="connsiteX6" fmla="*/ 887067 w 9017000"/>
                <a:gd name="connsiteY6" fmla="*/ 4319009 h 4788909"/>
                <a:gd name="connsiteX7" fmla="*/ 266700 w 9017000"/>
                <a:gd name="connsiteY7" fmla="*/ 3978042 h 4788909"/>
                <a:gd name="connsiteX8" fmla="*/ 0 w 9017000"/>
                <a:gd name="connsiteY8" fmla="*/ 798167 h 4788909"/>
                <a:gd name="connsiteX0" fmla="*/ 0 w 9017000"/>
                <a:gd name="connsiteY0" fmla="*/ 798167 h 4788909"/>
                <a:gd name="connsiteX1" fmla="*/ 861667 w 9017000"/>
                <a:gd name="connsiteY1" fmla="*/ 0 h 4788909"/>
                <a:gd name="connsiteX2" fmla="*/ 8041033 w 9017000"/>
                <a:gd name="connsiteY2" fmla="*/ 304800 h 4788909"/>
                <a:gd name="connsiteX3" fmla="*/ 8788400 w 9017000"/>
                <a:gd name="connsiteY3" fmla="*/ 899767 h 4788909"/>
                <a:gd name="connsiteX4" fmla="*/ 9017000 w 9017000"/>
                <a:gd name="connsiteY4" fmla="*/ 3990742 h 4788909"/>
                <a:gd name="connsiteX5" fmla="*/ 8218833 w 9017000"/>
                <a:gd name="connsiteY5" fmla="*/ 4788909 h 4788909"/>
                <a:gd name="connsiteX6" fmla="*/ 887067 w 9017000"/>
                <a:gd name="connsiteY6" fmla="*/ 4319009 h 4788909"/>
                <a:gd name="connsiteX7" fmla="*/ 266700 w 9017000"/>
                <a:gd name="connsiteY7" fmla="*/ 3978042 h 4788909"/>
                <a:gd name="connsiteX8" fmla="*/ 0 w 9017000"/>
                <a:gd name="connsiteY8" fmla="*/ 798167 h 4788909"/>
                <a:gd name="connsiteX0" fmla="*/ 0 w 9017000"/>
                <a:gd name="connsiteY0" fmla="*/ 798167 h 4585709"/>
                <a:gd name="connsiteX1" fmla="*/ 861667 w 9017000"/>
                <a:gd name="connsiteY1" fmla="*/ 0 h 4585709"/>
                <a:gd name="connsiteX2" fmla="*/ 8041033 w 9017000"/>
                <a:gd name="connsiteY2" fmla="*/ 304800 h 4585709"/>
                <a:gd name="connsiteX3" fmla="*/ 8788400 w 9017000"/>
                <a:gd name="connsiteY3" fmla="*/ 899767 h 4585709"/>
                <a:gd name="connsiteX4" fmla="*/ 9017000 w 9017000"/>
                <a:gd name="connsiteY4" fmla="*/ 3990742 h 4585709"/>
                <a:gd name="connsiteX5" fmla="*/ 8193433 w 9017000"/>
                <a:gd name="connsiteY5" fmla="*/ 4585709 h 4585709"/>
                <a:gd name="connsiteX6" fmla="*/ 887067 w 9017000"/>
                <a:gd name="connsiteY6" fmla="*/ 4319009 h 4585709"/>
                <a:gd name="connsiteX7" fmla="*/ 266700 w 9017000"/>
                <a:gd name="connsiteY7" fmla="*/ 3978042 h 4585709"/>
                <a:gd name="connsiteX8" fmla="*/ 0 w 9017000"/>
                <a:gd name="connsiteY8" fmla="*/ 798167 h 4585709"/>
                <a:gd name="connsiteX0" fmla="*/ 0 w 9017000"/>
                <a:gd name="connsiteY0" fmla="*/ 798167 h 4974417"/>
                <a:gd name="connsiteX1" fmla="*/ 861667 w 9017000"/>
                <a:gd name="connsiteY1" fmla="*/ 0 h 4974417"/>
                <a:gd name="connsiteX2" fmla="*/ 8041033 w 9017000"/>
                <a:gd name="connsiteY2" fmla="*/ 304800 h 4974417"/>
                <a:gd name="connsiteX3" fmla="*/ 8788400 w 9017000"/>
                <a:gd name="connsiteY3" fmla="*/ 899767 h 4974417"/>
                <a:gd name="connsiteX4" fmla="*/ 9017000 w 9017000"/>
                <a:gd name="connsiteY4" fmla="*/ 3990742 h 4974417"/>
                <a:gd name="connsiteX5" fmla="*/ 8193433 w 9017000"/>
                <a:gd name="connsiteY5" fmla="*/ 4585709 h 4974417"/>
                <a:gd name="connsiteX6" fmla="*/ 5651500 w 9017000"/>
                <a:gd name="connsiteY6" fmla="*/ 4972806 h 4974417"/>
                <a:gd name="connsiteX7" fmla="*/ 887067 w 9017000"/>
                <a:gd name="connsiteY7" fmla="*/ 4319009 h 4974417"/>
                <a:gd name="connsiteX8" fmla="*/ 266700 w 9017000"/>
                <a:gd name="connsiteY8" fmla="*/ 3978042 h 4974417"/>
                <a:gd name="connsiteX9" fmla="*/ 0 w 9017000"/>
                <a:gd name="connsiteY9" fmla="*/ 798167 h 4974417"/>
                <a:gd name="connsiteX0" fmla="*/ 0 w 9017000"/>
                <a:gd name="connsiteY0" fmla="*/ 798167 h 4975011"/>
                <a:gd name="connsiteX1" fmla="*/ 861667 w 9017000"/>
                <a:gd name="connsiteY1" fmla="*/ 0 h 4975011"/>
                <a:gd name="connsiteX2" fmla="*/ 8041033 w 9017000"/>
                <a:gd name="connsiteY2" fmla="*/ 304800 h 4975011"/>
                <a:gd name="connsiteX3" fmla="*/ 8788400 w 9017000"/>
                <a:gd name="connsiteY3" fmla="*/ 899767 h 4975011"/>
                <a:gd name="connsiteX4" fmla="*/ 9017000 w 9017000"/>
                <a:gd name="connsiteY4" fmla="*/ 3990742 h 4975011"/>
                <a:gd name="connsiteX5" fmla="*/ 8409333 w 9017000"/>
                <a:gd name="connsiteY5" fmla="*/ 4712709 h 4975011"/>
                <a:gd name="connsiteX6" fmla="*/ 5651500 w 9017000"/>
                <a:gd name="connsiteY6" fmla="*/ 4972806 h 4975011"/>
                <a:gd name="connsiteX7" fmla="*/ 887067 w 9017000"/>
                <a:gd name="connsiteY7" fmla="*/ 4319009 h 4975011"/>
                <a:gd name="connsiteX8" fmla="*/ 266700 w 9017000"/>
                <a:gd name="connsiteY8" fmla="*/ 3978042 h 4975011"/>
                <a:gd name="connsiteX9" fmla="*/ 0 w 9017000"/>
                <a:gd name="connsiteY9" fmla="*/ 798167 h 4975011"/>
                <a:gd name="connsiteX0" fmla="*/ 0 w 9017000"/>
                <a:gd name="connsiteY0" fmla="*/ 798167 h 4975011"/>
                <a:gd name="connsiteX1" fmla="*/ 861667 w 9017000"/>
                <a:gd name="connsiteY1" fmla="*/ 0 h 4975011"/>
                <a:gd name="connsiteX2" fmla="*/ 8041033 w 9017000"/>
                <a:gd name="connsiteY2" fmla="*/ 304800 h 4975011"/>
                <a:gd name="connsiteX3" fmla="*/ 8788400 w 9017000"/>
                <a:gd name="connsiteY3" fmla="*/ 899767 h 4975011"/>
                <a:gd name="connsiteX4" fmla="*/ 9017000 w 9017000"/>
                <a:gd name="connsiteY4" fmla="*/ 3990742 h 4975011"/>
                <a:gd name="connsiteX5" fmla="*/ 8409333 w 9017000"/>
                <a:gd name="connsiteY5" fmla="*/ 4712709 h 4975011"/>
                <a:gd name="connsiteX6" fmla="*/ 5651500 w 9017000"/>
                <a:gd name="connsiteY6" fmla="*/ 4972806 h 4975011"/>
                <a:gd name="connsiteX7" fmla="*/ 671167 w 9017000"/>
                <a:gd name="connsiteY7" fmla="*/ 4738109 h 4975011"/>
                <a:gd name="connsiteX8" fmla="*/ 266700 w 9017000"/>
                <a:gd name="connsiteY8" fmla="*/ 3978042 h 4975011"/>
                <a:gd name="connsiteX9" fmla="*/ 0 w 9017000"/>
                <a:gd name="connsiteY9" fmla="*/ 798167 h 4975011"/>
                <a:gd name="connsiteX0" fmla="*/ 472862 w 9489862"/>
                <a:gd name="connsiteY0" fmla="*/ 798167 h 4975011"/>
                <a:gd name="connsiteX1" fmla="*/ 1334529 w 9489862"/>
                <a:gd name="connsiteY1" fmla="*/ 0 h 4975011"/>
                <a:gd name="connsiteX2" fmla="*/ 8513895 w 9489862"/>
                <a:gd name="connsiteY2" fmla="*/ 304800 h 4975011"/>
                <a:gd name="connsiteX3" fmla="*/ 9261262 w 9489862"/>
                <a:gd name="connsiteY3" fmla="*/ 899767 h 4975011"/>
                <a:gd name="connsiteX4" fmla="*/ 9489862 w 9489862"/>
                <a:gd name="connsiteY4" fmla="*/ 3990742 h 4975011"/>
                <a:gd name="connsiteX5" fmla="*/ 8882195 w 9489862"/>
                <a:gd name="connsiteY5" fmla="*/ 4712709 h 4975011"/>
                <a:gd name="connsiteX6" fmla="*/ 6124362 w 9489862"/>
                <a:gd name="connsiteY6" fmla="*/ 4972806 h 4975011"/>
                <a:gd name="connsiteX7" fmla="*/ 1144029 w 9489862"/>
                <a:gd name="connsiteY7" fmla="*/ 4738109 h 4975011"/>
                <a:gd name="connsiteX8" fmla="*/ 28362 w 9489862"/>
                <a:gd name="connsiteY8" fmla="*/ 4079642 h 4975011"/>
                <a:gd name="connsiteX9" fmla="*/ 472862 w 9489862"/>
                <a:gd name="connsiteY9" fmla="*/ 798167 h 4975011"/>
                <a:gd name="connsiteX0" fmla="*/ 472862 w 9489862"/>
                <a:gd name="connsiteY0" fmla="*/ 671167 h 4848011"/>
                <a:gd name="connsiteX1" fmla="*/ 1372629 w 9489862"/>
                <a:gd name="connsiteY1" fmla="*/ 0 h 4848011"/>
                <a:gd name="connsiteX2" fmla="*/ 8513895 w 9489862"/>
                <a:gd name="connsiteY2" fmla="*/ 177800 h 4848011"/>
                <a:gd name="connsiteX3" fmla="*/ 9261262 w 9489862"/>
                <a:gd name="connsiteY3" fmla="*/ 772767 h 4848011"/>
                <a:gd name="connsiteX4" fmla="*/ 9489862 w 9489862"/>
                <a:gd name="connsiteY4" fmla="*/ 3863742 h 4848011"/>
                <a:gd name="connsiteX5" fmla="*/ 8882195 w 9489862"/>
                <a:gd name="connsiteY5" fmla="*/ 4585709 h 4848011"/>
                <a:gd name="connsiteX6" fmla="*/ 6124362 w 9489862"/>
                <a:gd name="connsiteY6" fmla="*/ 4845806 h 4848011"/>
                <a:gd name="connsiteX7" fmla="*/ 1144029 w 9489862"/>
                <a:gd name="connsiteY7" fmla="*/ 4611109 h 4848011"/>
                <a:gd name="connsiteX8" fmla="*/ 28362 w 9489862"/>
                <a:gd name="connsiteY8" fmla="*/ 3952642 h 4848011"/>
                <a:gd name="connsiteX9" fmla="*/ 472862 w 9489862"/>
                <a:gd name="connsiteY9" fmla="*/ 671167 h 4848011"/>
                <a:gd name="connsiteX0" fmla="*/ 472862 w 9489862"/>
                <a:gd name="connsiteY0" fmla="*/ 671167 h 4848011"/>
                <a:gd name="connsiteX1" fmla="*/ 1372629 w 9489862"/>
                <a:gd name="connsiteY1" fmla="*/ 0 h 4848011"/>
                <a:gd name="connsiteX2" fmla="*/ 8513895 w 9489862"/>
                <a:gd name="connsiteY2" fmla="*/ 177800 h 4848011"/>
                <a:gd name="connsiteX3" fmla="*/ 9261262 w 9489862"/>
                <a:gd name="connsiteY3" fmla="*/ 772767 h 4848011"/>
                <a:gd name="connsiteX4" fmla="*/ 9489862 w 9489862"/>
                <a:gd name="connsiteY4" fmla="*/ 3863742 h 4848011"/>
                <a:gd name="connsiteX5" fmla="*/ 8882195 w 9489862"/>
                <a:gd name="connsiteY5" fmla="*/ 4585709 h 4848011"/>
                <a:gd name="connsiteX6" fmla="*/ 6124362 w 9489862"/>
                <a:gd name="connsiteY6" fmla="*/ 4845806 h 4848011"/>
                <a:gd name="connsiteX7" fmla="*/ 1144029 w 9489862"/>
                <a:gd name="connsiteY7" fmla="*/ 4611109 h 4848011"/>
                <a:gd name="connsiteX8" fmla="*/ 28362 w 9489862"/>
                <a:gd name="connsiteY8" fmla="*/ 3952642 h 4848011"/>
                <a:gd name="connsiteX9" fmla="*/ 472862 w 9489862"/>
                <a:gd name="connsiteY9" fmla="*/ 671167 h 4848011"/>
                <a:gd name="connsiteX0" fmla="*/ 472862 w 9489862"/>
                <a:gd name="connsiteY0" fmla="*/ 671167 h 4848011"/>
                <a:gd name="connsiteX1" fmla="*/ 1372629 w 9489862"/>
                <a:gd name="connsiteY1" fmla="*/ 0 h 4848011"/>
                <a:gd name="connsiteX2" fmla="*/ 8513895 w 9489862"/>
                <a:gd name="connsiteY2" fmla="*/ 76200 h 4848011"/>
                <a:gd name="connsiteX3" fmla="*/ 9261262 w 9489862"/>
                <a:gd name="connsiteY3" fmla="*/ 772767 h 4848011"/>
                <a:gd name="connsiteX4" fmla="*/ 9489862 w 9489862"/>
                <a:gd name="connsiteY4" fmla="*/ 3863742 h 4848011"/>
                <a:gd name="connsiteX5" fmla="*/ 8882195 w 9489862"/>
                <a:gd name="connsiteY5" fmla="*/ 4585709 h 4848011"/>
                <a:gd name="connsiteX6" fmla="*/ 6124362 w 9489862"/>
                <a:gd name="connsiteY6" fmla="*/ 4845806 h 4848011"/>
                <a:gd name="connsiteX7" fmla="*/ 1144029 w 9489862"/>
                <a:gd name="connsiteY7" fmla="*/ 4611109 h 4848011"/>
                <a:gd name="connsiteX8" fmla="*/ 28362 w 9489862"/>
                <a:gd name="connsiteY8" fmla="*/ 3952642 h 4848011"/>
                <a:gd name="connsiteX9" fmla="*/ 472862 w 9489862"/>
                <a:gd name="connsiteY9" fmla="*/ 671167 h 4848011"/>
                <a:gd name="connsiteX0" fmla="*/ 472862 w 9489862"/>
                <a:gd name="connsiteY0" fmla="*/ 671167 h 4848011"/>
                <a:gd name="connsiteX1" fmla="*/ 1372629 w 9489862"/>
                <a:gd name="connsiteY1" fmla="*/ 0 h 4848011"/>
                <a:gd name="connsiteX2" fmla="*/ 8513895 w 9489862"/>
                <a:gd name="connsiteY2" fmla="*/ 76200 h 4848011"/>
                <a:gd name="connsiteX3" fmla="*/ 9045362 w 9489862"/>
                <a:gd name="connsiteY3" fmla="*/ 785467 h 4848011"/>
                <a:gd name="connsiteX4" fmla="*/ 9489862 w 9489862"/>
                <a:gd name="connsiteY4" fmla="*/ 3863742 h 4848011"/>
                <a:gd name="connsiteX5" fmla="*/ 8882195 w 9489862"/>
                <a:gd name="connsiteY5" fmla="*/ 4585709 h 4848011"/>
                <a:gd name="connsiteX6" fmla="*/ 6124362 w 9489862"/>
                <a:gd name="connsiteY6" fmla="*/ 4845806 h 4848011"/>
                <a:gd name="connsiteX7" fmla="*/ 1144029 w 9489862"/>
                <a:gd name="connsiteY7" fmla="*/ 4611109 h 4848011"/>
                <a:gd name="connsiteX8" fmla="*/ 28362 w 9489862"/>
                <a:gd name="connsiteY8" fmla="*/ 3952642 h 4848011"/>
                <a:gd name="connsiteX9" fmla="*/ 472862 w 9489862"/>
                <a:gd name="connsiteY9" fmla="*/ 671167 h 4848011"/>
                <a:gd name="connsiteX0" fmla="*/ 472862 w 9489862"/>
                <a:gd name="connsiteY0" fmla="*/ 671167 h 4848011"/>
                <a:gd name="connsiteX1" fmla="*/ 1372629 w 9489862"/>
                <a:gd name="connsiteY1" fmla="*/ 0 h 4848011"/>
                <a:gd name="connsiteX2" fmla="*/ 8513895 w 9489862"/>
                <a:gd name="connsiteY2" fmla="*/ 76200 h 4848011"/>
                <a:gd name="connsiteX3" fmla="*/ 9045362 w 9489862"/>
                <a:gd name="connsiteY3" fmla="*/ 785467 h 4848011"/>
                <a:gd name="connsiteX4" fmla="*/ 9489862 w 9489862"/>
                <a:gd name="connsiteY4" fmla="*/ 3863742 h 4848011"/>
                <a:gd name="connsiteX5" fmla="*/ 8882195 w 9489862"/>
                <a:gd name="connsiteY5" fmla="*/ 4585709 h 4848011"/>
                <a:gd name="connsiteX6" fmla="*/ 6124362 w 9489862"/>
                <a:gd name="connsiteY6" fmla="*/ 4845806 h 4848011"/>
                <a:gd name="connsiteX7" fmla="*/ 1144029 w 9489862"/>
                <a:gd name="connsiteY7" fmla="*/ 4611109 h 4848011"/>
                <a:gd name="connsiteX8" fmla="*/ 28362 w 9489862"/>
                <a:gd name="connsiteY8" fmla="*/ 3952642 h 4848011"/>
                <a:gd name="connsiteX9" fmla="*/ 472862 w 9489862"/>
                <a:gd name="connsiteY9" fmla="*/ 671167 h 4848011"/>
                <a:gd name="connsiteX0" fmla="*/ 472862 w 9517873"/>
                <a:gd name="connsiteY0" fmla="*/ 671167 h 4848011"/>
                <a:gd name="connsiteX1" fmla="*/ 1372629 w 9517873"/>
                <a:gd name="connsiteY1" fmla="*/ 0 h 4848011"/>
                <a:gd name="connsiteX2" fmla="*/ 8513895 w 9517873"/>
                <a:gd name="connsiteY2" fmla="*/ 76200 h 4848011"/>
                <a:gd name="connsiteX3" fmla="*/ 9185062 w 9517873"/>
                <a:gd name="connsiteY3" fmla="*/ 658467 h 4848011"/>
                <a:gd name="connsiteX4" fmla="*/ 9489862 w 9517873"/>
                <a:gd name="connsiteY4" fmla="*/ 3863742 h 4848011"/>
                <a:gd name="connsiteX5" fmla="*/ 8882195 w 9517873"/>
                <a:gd name="connsiteY5" fmla="*/ 4585709 h 4848011"/>
                <a:gd name="connsiteX6" fmla="*/ 6124362 w 9517873"/>
                <a:gd name="connsiteY6" fmla="*/ 4845806 h 4848011"/>
                <a:gd name="connsiteX7" fmla="*/ 1144029 w 9517873"/>
                <a:gd name="connsiteY7" fmla="*/ 4611109 h 4848011"/>
                <a:gd name="connsiteX8" fmla="*/ 28362 w 9517873"/>
                <a:gd name="connsiteY8" fmla="*/ 3952642 h 4848011"/>
                <a:gd name="connsiteX9" fmla="*/ 472862 w 9517873"/>
                <a:gd name="connsiteY9" fmla="*/ 671167 h 4848011"/>
                <a:gd name="connsiteX0" fmla="*/ 472862 w 9517873"/>
                <a:gd name="connsiteY0" fmla="*/ 671167 h 4848011"/>
                <a:gd name="connsiteX1" fmla="*/ 1372629 w 9517873"/>
                <a:gd name="connsiteY1" fmla="*/ 0 h 4848011"/>
                <a:gd name="connsiteX2" fmla="*/ 8513895 w 9517873"/>
                <a:gd name="connsiteY2" fmla="*/ 76200 h 4848011"/>
                <a:gd name="connsiteX3" fmla="*/ 9185062 w 9517873"/>
                <a:gd name="connsiteY3" fmla="*/ 658467 h 4848011"/>
                <a:gd name="connsiteX4" fmla="*/ 9489862 w 9517873"/>
                <a:gd name="connsiteY4" fmla="*/ 3863742 h 4848011"/>
                <a:gd name="connsiteX5" fmla="*/ 8882195 w 9517873"/>
                <a:gd name="connsiteY5" fmla="*/ 4585709 h 4848011"/>
                <a:gd name="connsiteX6" fmla="*/ 6124362 w 9517873"/>
                <a:gd name="connsiteY6" fmla="*/ 4845806 h 4848011"/>
                <a:gd name="connsiteX7" fmla="*/ 1144029 w 9517873"/>
                <a:gd name="connsiteY7" fmla="*/ 4611109 h 4848011"/>
                <a:gd name="connsiteX8" fmla="*/ 28362 w 9517873"/>
                <a:gd name="connsiteY8" fmla="*/ 3952642 h 4848011"/>
                <a:gd name="connsiteX9" fmla="*/ 472862 w 9517873"/>
                <a:gd name="connsiteY9" fmla="*/ 671167 h 4848011"/>
                <a:gd name="connsiteX0" fmla="*/ 472862 w 9489862"/>
                <a:gd name="connsiteY0" fmla="*/ 671167 h 4848011"/>
                <a:gd name="connsiteX1" fmla="*/ 1372629 w 9489862"/>
                <a:gd name="connsiteY1" fmla="*/ 0 h 4848011"/>
                <a:gd name="connsiteX2" fmla="*/ 8513895 w 9489862"/>
                <a:gd name="connsiteY2" fmla="*/ 76200 h 4848011"/>
                <a:gd name="connsiteX3" fmla="*/ 9185062 w 9489862"/>
                <a:gd name="connsiteY3" fmla="*/ 658467 h 4848011"/>
                <a:gd name="connsiteX4" fmla="*/ 9489862 w 9489862"/>
                <a:gd name="connsiteY4" fmla="*/ 3863742 h 4848011"/>
                <a:gd name="connsiteX5" fmla="*/ 8882195 w 9489862"/>
                <a:gd name="connsiteY5" fmla="*/ 4585709 h 4848011"/>
                <a:gd name="connsiteX6" fmla="*/ 6124362 w 9489862"/>
                <a:gd name="connsiteY6" fmla="*/ 4845806 h 4848011"/>
                <a:gd name="connsiteX7" fmla="*/ 1144029 w 9489862"/>
                <a:gd name="connsiteY7" fmla="*/ 4611109 h 4848011"/>
                <a:gd name="connsiteX8" fmla="*/ 28362 w 9489862"/>
                <a:gd name="connsiteY8" fmla="*/ 3952642 h 4848011"/>
                <a:gd name="connsiteX9" fmla="*/ 472862 w 9489862"/>
                <a:gd name="connsiteY9" fmla="*/ 671167 h 4848011"/>
                <a:gd name="connsiteX0" fmla="*/ 472862 w 9489862"/>
                <a:gd name="connsiteY0" fmla="*/ 671167 h 4848011"/>
                <a:gd name="connsiteX1" fmla="*/ 1372629 w 9489862"/>
                <a:gd name="connsiteY1" fmla="*/ 0 h 4848011"/>
                <a:gd name="connsiteX2" fmla="*/ 8513895 w 9489862"/>
                <a:gd name="connsiteY2" fmla="*/ 76200 h 4848011"/>
                <a:gd name="connsiteX3" fmla="*/ 9185062 w 9489862"/>
                <a:gd name="connsiteY3" fmla="*/ 658467 h 4848011"/>
                <a:gd name="connsiteX4" fmla="*/ 9489862 w 9489862"/>
                <a:gd name="connsiteY4" fmla="*/ 3863742 h 4848011"/>
                <a:gd name="connsiteX5" fmla="*/ 8882195 w 9489862"/>
                <a:gd name="connsiteY5" fmla="*/ 4585709 h 4848011"/>
                <a:gd name="connsiteX6" fmla="*/ 6124362 w 9489862"/>
                <a:gd name="connsiteY6" fmla="*/ 4845806 h 4848011"/>
                <a:gd name="connsiteX7" fmla="*/ 1144029 w 9489862"/>
                <a:gd name="connsiteY7" fmla="*/ 4611109 h 4848011"/>
                <a:gd name="connsiteX8" fmla="*/ 28362 w 9489862"/>
                <a:gd name="connsiteY8" fmla="*/ 3952642 h 4848011"/>
                <a:gd name="connsiteX9" fmla="*/ 472862 w 9489862"/>
                <a:gd name="connsiteY9" fmla="*/ 671167 h 4848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89862" h="4848011">
                  <a:moveTo>
                    <a:pt x="472862" y="671167"/>
                  </a:moveTo>
                  <a:cubicBezTo>
                    <a:pt x="549062" y="230352"/>
                    <a:pt x="931814" y="0"/>
                    <a:pt x="1372629" y="0"/>
                  </a:cubicBezTo>
                  <a:cubicBezTo>
                    <a:pt x="3714951" y="241300"/>
                    <a:pt x="6120773" y="139700"/>
                    <a:pt x="8513895" y="76200"/>
                  </a:cubicBezTo>
                  <a:cubicBezTo>
                    <a:pt x="8954710" y="76200"/>
                    <a:pt x="9159662" y="268452"/>
                    <a:pt x="9185062" y="658467"/>
                  </a:cubicBezTo>
                  <a:cubicBezTo>
                    <a:pt x="9434829" y="1786159"/>
                    <a:pt x="9341695" y="2837650"/>
                    <a:pt x="9489862" y="3863742"/>
                  </a:cubicBezTo>
                  <a:cubicBezTo>
                    <a:pt x="9489862" y="4304557"/>
                    <a:pt x="9323010" y="4585709"/>
                    <a:pt x="8882195" y="4585709"/>
                  </a:cubicBezTo>
                  <a:cubicBezTo>
                    <a:pt x="8030651" y="4553875"/>
                    <a:pt x="6975906" y="4877640"/>
                    <a:pt x="6124362" y="4845806"/>
                  </a:cubicBezTo>
                  <a:lnTo>
                    <a:pt x="1144029" y="4611109"/>
                  </a:lnTo>
                  <a:cubicBezTo>
                    <a:pt x="703214" y="4611109"/>
                    <a:pt x="28362" y="4393457"/>
                    <a:pt x="28362" y="3952642"/>
                  </a:cubicBezTo>
                  <a:cubicBezTo>
                    <a:pt x="-136738" y="2951950"/>
                    <a:pt x="472862" y="1735359"/>
                    <a:pt x="472862" y="671167"/>
                  </a:cubicBezTo>
                  <a:close/>
                </a:path>
              </a:pathLst>
            </a:custGeom>
            <a:noFill/>
            <a:ln w="38100">
              <a:solidFill>
                <a:srgbClr val="FFCBC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Hộp Văn bản 4">
            <a:extLst>
              <a:ext uri="{FF2B5EF4-FFF2-40B4-BE49-F238E27FC236}">
                <a16:creationId xmlns:a16="http://schemas.microsoft.com/office/drawing/2014/main" id="{E331C191-E40C-4060-B244-B378EC8836F1}"/>
              </a:ext>
            </a:extLst>
          </p:cNvPr>
          <p:cNvSpPr txBox="1"/>
          <p:nvPr/>
        </p:nvSpPr>
        <p:spPr>
          <a:xfrm>
            <a:off x="5069968" y="1455769"/>
            <a:ext cx="239914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solidFill>
                    <a:srgbClr val="4472C4">
                      <a:shade val="50000"/>
                      <a:alpha val="2000"/>
                    </a:srgbClr>
                  </a:solidFill>
                </a:ln>
                <a:gradFill flip="none" rotWithShape="1">
                  <a:gsLst>
                    <a:gs pos="16000">
                      <a:srgbClr val="FF0000"/>
                    </a:gs>
                    <a:gs pos="40000">
                      <a:srgbClr val="FFC000"/>
                    </a:gs>
                    <a:gs pos="64000">
                      <a:srgbClr val="92D050"/>
                    </a:gs>
                    <a:gs pos="87000">
                      <a:srgbClr val="00B0F0"/>
                    </a:gs>
                  </a:gsLst>
                  <a:lin ang="8100000" scaled="1"/>
                  <a:tileRect/>
                </a:gradFill>
                <a:effectLst/>
                <a:uLnTx/>
                <a:uFillTx/>
                <a:latin typeface="#9Slide07 IcielLa Chic Pro Shad" panose="02000506090000020004" pitchFamily="2" charset="0"/>
                <a:ea typeface="+mn-ea"/>
                <a:cs typeface="Calibri" panose="020F0502020204030204" pitchFamily="34" charset="0"/>
              </a:rPr>
              <a:t>Tiếng Việt</a:t>
            </a:r>
          </a:p>
        </p:txBody>
      </p:sp>
      <p:pic>
        <p:nvPicPr>
          <p:cNvPr id="7" name="Picture 6" descr="Icon&#10;&#10;Description automatically generated">
            <a:extLst>
              <a:ext uri="{FF2B5EF4-FFF2-40B4-BE49-F238E27FC236}">
                <a16:creationId xmlns:a16="http://schemas.microsoft.com/office/drawing/2014/main" id="{15B61E7C-8DD6-4465-9FB9-72D573627F98}"/>
              </a:ext>
            </a:extLst>
          </p:cNvPr>
          <p:cNvPicPr>
            <a:picLocks noChangeAspect="1"/>
          </p:cNvPicPr>
          <p:nvPr/>
        </p:nvPicPr>
        <p:blipFill>
          <a:blip r:embed="rId4">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54139" y="915941"/>
            <a:ext cx="2400800" cy="2400800"/>
          </a:xfrm>
          <a:prstGeom prst="rect">
            <a:avLst/>
          </a:prstGeom>
        </p:spPr>
      </p:pic>
      <p:pic>
        <p:nvPicPr>
          <p:cNvPr id="8" name="Picture 7" descr="Icon&#10;&#10;Description automatically generated">
            <a:extLst>
              <a:ext uri="{FF2B5EF4-FFF2-40B4-BE49-F238E27FC236}">
                <a16:creationId xmlns:a16="http://schemas.microsoft.com/office/drawing/2014/main" id="{8E29817F-F6ED-46D1-A434-E4B0C15DECB8}"/>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10665165" y="-265322"/>
            <a:ext cx="2400800" cy="2400800"/>
          </a:xfrm>
          <a:prstGeom prst="rect">
            <a:avLst/>
          </a:prstGeom>
        </p:spPr>
      </p:pic>
      <p:sp>
        <p:nvSpPr>
          <p:cNvPr id="14" name="Hộp Văn bản 6">
            <a:extLst>
              <a:ext uri="{FF2B5EF4-FFF2-40B4-BE49-F238E27FC236}">
                <a16:creationId xmlns:a16="http://schemas.microsoft.com/office/drawing/2014/main" id="{C888017D-E818-403F-BA75-EEEEB7896017}"/>
              </a:ext>
            </a:extLst>
          </p:cNvPr>
          <p:cNvSpPr txBox="1"/>
          <p:nvPr/>
        </p:nvSpPr>
        <p:spPr>
          <a:xfrm>
            <a:off x="2995155" y="3023544"/>
            <a:ext cx="654876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3366FF"/>
                </a:solidFill>
                <a:effectLst/>
                <a:uLnTx/>
                <a:uFillTx/>
                <a:latin typeface="iCiel Ciaobella" pitchFamily="50" charset="0"/>
                <a:ea typeface="+mn-ea"/>
                <a:cs typeface="Calibri" panose="020F0502020204030204" pitchFamily="34" charset="0"/>
              </a:rPr>
              <a:t>Tuần 1</a:t>
            </a:r>
            <a:r>
              <a:rPr kumimoji="0" lang="en-US" sz="4400" b="1" i="0" u="none" strike="noStrike" kern="1200" cap="none" spc="0" normalizeH="0" baseline="0" noProof="0">
                <a:ln>
                  <a:noFill/>
                </a:ln>
                <a:solidFill>
                  <a:srgbClr val="3366FF"/>
                </a:solidFill>
                <a:effectLst/>
                <a:uLnTx/>
                <a:uFillTx/>
                <a:latin typeface="iCiel Ciaobella" pitchFamily="50" charset="0"/>
                <a:ea typeface="+mn-ea"/>
                <a:cs typeface="Calibri" panose="020F0502020204030204" pitchFamily="34" charset="0"/>
              </a:rPr>
              <a:t>7</a:t>
            </a:r>
            <a:r>
              <a:rPr kumimoji="0" lang="vi-VN" sz="4400" b="1" i="0" u="none" strike="noStrike" kern="1200" cap="none" spc="0" normalizeH="0" baseline="0" noProof="0">
                <a:ln>
                  <a:noFill/>
                </a:ln>
                <a:solidFill>
                  <a:srgbClr val="3366FF"/>
                </a:solidFill>
                <a:effectLst/>
                <a:uLnTx/>
                <a:uFillTx/>
                <a:latin typeface="iCiel Ciaobella" pitchFamily="50" charset="0"/>
                <a:ea typeface="+mn-ea"/>
                <a:cs typeface="Calibri" panose="020F0502020204030204" pitchFamily="34" charset="0"/>
              </a:rPr>
              <a:t> _ Bài </a:t>
            </a:r>
            <a:r>
              <a:rPr kumimoji="0" lang="en-US" sz="4400" b="1" i="0" u="none" strike="noStrike" kern="1200" cap="none" spc="0" normalizeH="0" baseline="0" noProof="0">
                <a:ln>
                  <a:noFill/>
                </a:ln>
                <a:solidFill>
                  <a:srgbClr val="3366FF"/>
                </a:solidFill>
                <a:effectLst/>
                <a:uLnTx/>
                <a:uFillTx/>
                <a:latin typeface="iCiel Ciaobella" pitchFamily="50" charset="0"/>
                <a:ea typeface="+mn-ea"/>
                <a:cs typeface="Calibri" panose="020F0502020204030204" pitchFamily="34" charset="0"/>
              </a:rPr>
              <a:t>3</a:t>
            </a:r>
            <a:r>
              <a:rPr kumimoji="0" lang="vi-VN" sz="4400" b="1" i="0" u="none" strike="noStrike" kern="1200" cap="none" spc="0" normalizeH="0" baseline="0" noProof="0">
                <a:ln>
                  <a:noFill/>
                </a:ln>
                <a:solidFill>
                  <a:srgbClr val="3366FF"/>
                </a:solidFill>
                <a:effectLst/>
                <a:uLnTx/>
                <a:uFillTx/>
                <a:latin typeface="iCiel Ciaobella" pitchFamily="50" charset="0"/>
                <a:ea typeface="+mn-ea"/>
                <a:cs typeface="Calibri" panose="020F0502020204030204" pitchFamily="34" charset="0"/>
              </a:rPr>
              <a:t>: </a:t>
            </a:r>
            <a:r>
              <a:rPr kumimoji="0" lang="en-US" sz="4400" b="1" i="0" u="none" strike="noStrike" kern="1200" cap="none" spc="0" normalizeH="0" baseline="0" noProof="0">
                <a:ln>
                  <a:noFill/>
                </a:ln>
                <a:solidFill>
                  <a:srgbClr val="3366FF"/>
                </a:solidFill>
                <a:effectLst/>
                <a:uLnTx/>
                <a:uFillTx/>
                <a:latin typeface="iCiel Ciaobella" pitchFamily="50" charset="0"/>
                <a:ea typeface="+mn-ea"/>
                <a:cs typeface="Calibri" panose="020F0502020204030204" pitchFamily="34" charset="0"/>
              </a:rPr>
              <a:t>Như có ai đi vắng</a:t>
            </a:r>
            <a:endParaRPr kumimoji="0" lang="vi-VN" sz="4400" b="1" i="0" u="none" strike="noStrike" kern="1200" cap="none" spc="0" normalizeH="0" baseline="0" noProof="0">
              <a:ln>
                <a:noFill/>
              </a:ln>
              <a:solidFill>
                <a:srgbClr val="3366FF"/>
              </a:solidFill>
              <a:effectLst/>
              <a:uLnTx/>
              <a:uFillTx/>
              <a:latin typeface="iCiel Ciaobella" pitchFamily="50" charset="0"/>
              <a:ea typeface="+mn-ea"/>
              <a:cs typeface="Calibri" panose="020F0502020204030204" pitchFamily="34" charset="0"/>
            </a:endParaRPr>
          </a:p>
        </p:txBody>
      </p:sp>
      <p:sp>
        <p:nvSpPr>
          <p:cNvPr id="15" name="TextBox 14">
            <a:extLst>
              <a:ext uri="{FF2B5EF4-FFF2-40B4-BE49-F238E27FC236}">
                <a16:creationId xmlns:a16="http://schemas.microsoft.com/office/drawing/2014/main" id="{2F243033-7A5F-4966-873A-B583C27334A5}"/>
              </a:ext>
            </a:extLst>
          </p:cNvPr>
          <p:cNvSpPr txBox="1"/>
          <p:nvPr/>
        </p:nvSpPr>
        <p:spPr>
          <a:xfrm>
            <a:off x="3765705" y="2152861"/>
            <a:ext cx="500766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4949"/>
                </a:solidFill>
                <a:effectLst/>
                <a:uLnTx/>
                <a:uFillTx/>
                <a:latin typeface="#9Slide07 SVNBeachwood Sans" pitchFamily="2" charset="0"/>
                <a:ea typeface="+mn-ea"/>
                <a:cs typeface="+mn-cs"/>
              </a:rPr>
              <a:t>Chủ điểm: MÁI ẤM GIA ĐÌNH</a:t>
            </a:r>
          </a:p>
        </p:txBody>
      </p:sp>
      <p:pic>
        <p:nvPicPr>
          <p:cNvPr id="3076" name="Picture 4" descr="Euclidean Vector Tree Vector Hand Painted Lush Tree - Tree Vector Png  Illustration - (1108x1051) Png Clipart Download">
            <a:extLst>
              <a:ext uri="{FF2B5EF4-FFF2-40B4-BE49-F238E27FC236}">
                <a16:creationId xmlns:a16="http://schemas.microsoft.com/office/drawing/2014/main" id="{4E34020C-875C-4D26-A0EA-D2AC9FE5DB5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79060" y="4625260"/>
            <a:ext cx="2396359" cy="227322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0FEF257-84F1-4FA3-9C36-E3B02A465904}"/>
              </a:ext>
            </a:extLst>
          </p:cNvPr>
          <p:cNvSpPr txBox="1"/>
          <p:nvPr/>
        </p:nvSpPr>
        <p:spPr>
          <a:xfrm>
            <a:off x="2582277" y="775257"/>
            <a:ext cx="737452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9Slide05 SVNClementine" panose="020F0502020204030203" pitchFamily="34" charset="0"/>
                <a:ea typeface="+mn-ea"/>
                <a:cs typeface="+mn-cs"/>
              </a:rPr>
              <a:t>Thứ … ngày … tháng … năm …</a:t>
            </a:r>
          </a:p>
        </p:txBody>
      </p:sp>
      <p:sp>
        <p:nvSpPr>
          <p:cNvPr id="17" name="TextBox 16">
            <a:extLst>
              <a:ext uri="{FF2B5EF4-FFF2-40B4-BE49-F238E27FC236}">
                <a16:creationId xmlns:a16="http://schemas.microsoft.com/office/drawing/2014/main" id="{3DFC7E5A-D1F9-47D8-8AAE-B44495583961}"/>
              </a:ext>
            </a:extLst>
          </p:cNvPr>
          <p:cNvSpPr txBox="1"/>
          <p:nvPr/>
        </p:nvSpPr>
        <p:spPr>
          <a:xfrm>
            <a:off x="959895" y="3792965"/>
            <a:ext cx="394311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4625975" algn="l"/>
              </a:tabLst>
              <a:defRPr/>
            </a:pPr>
            <a:r>
              <a:rPr kumimoji="0" lang="en-US" sz="4400" b="0" i="0" u="none" strike="noStrike" kern="1200" cap="none" spc="0" normalizeH="0" baseline="0" noProof="0">
                <a:ln>
                  <a:noFill/>
                </a:ln>
                <a:solidFill>
                  <a:srgbClr val="00B050"/>
                </a:solidFill>
                <a:effectLst/>
                <a:uLnTx/>
                <a:uFillTx/>
                <a:latin typeface="LNTH-Dinomiko" panose="02000500000000000000" pitchFamily="2" charset="0"/>
                <a:ea typeface="+mn-ea"/>
                <a:cs typeface="+mn-cs"/>
              </a:rPr>
              <a:t>Luyện từ và câu:</a:t>
            </a:r>
            <a:endParaRPr kumimoji="0" lang="en-US" sz="4400" b="0" i="1" u="none" strike="noStrike" kern="1200" cap="none" spc="0" normalizeH="0" baseline="0" noProof="0">
              <a:ln>
                <a:noFill/>
              </a:ln>
              <a:solidFill>
                <a:srgbClr val="00B050"/>
              </a:solidFill>
              <a:effectLst/>
              <a:uLnTx/>
              <a:uFillTx/>
              <a:latin typeface="LNTH-Dinomiko" panose="02000500000000000000" pitchFamily="2" charset="0"/>
              <a:ea typeface="+mn-ea"/>
              <a:cs typeface="+mn-cs"/>
            </a:endParaRPr>
          </a:p>
        </p:txBody>
      </p:sp>
      <p:grpSp>
        <p:nvGrpSpPr>
          <p:cNvPr id="18" name="Group 17">
            <a:extLst>
              <a:ext uri="{FF2B5EF4-FFF2-40B4-BE49-F238E27FC236}">
                <a16:creationId xmlns:a16="http://schemas.microsoft.com/office/drawing/2014/main" id="{3F5615D7-0264-4508-934A-7E3DCEFD3F6C}"/>
              </a:ext>
            </a:extLst>
          </p:cNvPr>
          <p:cNvGrpSpPr/>
          <p:nvPr/>
        </p:nvGrpSpPr>
        <p:grpSpPr>
          <a:xfrm>
            <a:off x="4011482" y="3732363"/>
            <a:ext cx="8027835" cy="2123658"/>
            <a:chOff x="3083394" y="2400569"/>
            <a:chExt cx="8027835" cy="2123658"/>
          </a:xfrm>
        </p:grpSpPr>
        <p:sp>
          <p:nvSpPr>
            <p:cNvPr id="19" name="TextBox 18">
              <a:extLst>
                <a:ext uri="{FF2B5EF4-FFF2-40B4-BE49-F238E27FC236}">
                  <a16:creationId xmlns:a16="http://schemas.microsoft.com/office/drawing/2014/main" id="{1A10A07E-8F5E-45CC-883B-E17DA54D6362}"/>
                </a:ext>
              </a:extLst>
            </p:cNvPr>
            <p:cNvSpPr txBox="1"/>
            <p:nvPr/>
          </p:nvSpPr>
          <p:spPr>
            <a:xfrm>
              <a:off x="3083394" y="2400569"/>
              <a:ext cx="8027835"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625975" algn="l"/>
                </a:tabLst>
                <a:defRPr/>
              </a:pPr>
              <a:r>
                <a:rPr kumimoji="0" lang="en-US" sz="6600" b="0" i="0" u="none" strike="noStrike" kern="1200" cap="none" spc="0" normalizeH="0" baseline="0" noProof="0">
                  <a:ln w="127000">
                    <a:solidFill>
                      <a:prstClr val="white"/>
                    </a:solidFill>
                  </a:ln>
                  <a:solidFill>
                    <a:prstClr val="white"/>
                  </a:solidFill>
                  <a:effectLst>
                    <a:outerShdw blurRad="50800" dist="38100" dir="13500000" algn="br" rotWithShape="0">
                      <a:prstClr val="black">
                        <a:alpha val="40000"/>
                      </a:prstClr>
                    </a:outerShdw>
                  </a:effectLst>
                  <a:uLnTx/>
                  <a:uFillTx/>
                  <a:latin typeface="#9Slide05 Phobia" panose="02000506000000020003" pitchFamily="2" charset="0"/>
                  <a:ea typeface="+mn-ea"/>
                  <a:cs typeface="+mn-cs"/>
                </a:rPr>
                <a:t>Từ có nghĩa trái ngược nhau</a:t>
              </a:r>
            </a:p>
            <a:p>
              <a:pPr marL="0" marR="0" lvl="0" indent="0" algn="ctr" defTabSz="914400" rtl="0" eaLnBrk="1" fontAlgn="auto" latinLnBrk="0" hangingPunct="1">
                <a:lnSpc>
                  <a:spcPct val="100000"/>
                </a:lnSpc>
                <a:spcBef>
                  <a:spcPts val="0"/>
                </a:spcBef>
                <a:spcAft>
                  <a:spcPts val="0"/>
                </a:spcAft>
                <a:buClrTx/>
                <a:buSzTx/>
                <a:buFontTx/>
                <a:buNone/>
                <a:tabLst>
                  <a:tab pos="4625975" algn="l"/>
                </a:tabLst>
                <a:defRPr/>
              </a:pPr>
              <a:r>
                <a:rPr kumimoji="0" lang="en-US" sz="6600" b="0" i="0" u="none" strike="noStrike" kern="1200" cap="none" spc="0" normalizeH="0" baseline="0" noProof="0">
                  <a:ln w="127000">
                    <a:solidFill>
                      <a:prstClr val="white"/>
                    </a:solidFill>
                  </a:ln>
                  <a:solidFill>
                    <a:prstClr val="white"/>
                  </a:solidFill>
                  <a:effectLst>
                    <a:outerShdw blurRad="50800" dist="38100" dir="13500000" algn="br" rotWithShape="0">
                      <a:prstClr val="black">
                        <a:alpha val="40000"/>
                      </a:prstClr>
                    </a:outerShdw>
                  </a:effectLst>
                  <a:uLnTx/>
                  <a:uFillTx/>
                  <a:latin typeface="#9Slide05 Phobia" panose="02000506000000020003" pitchFamily="2" charset="0"/>
                  <a:ea typeface="+mn-ea"/>
                  <a:cs typeface="+mn-cs"/>
                </a:rPr>
                <a:t>Luyện tập về câu hỏi</a:t>
              </a:r>
            </a:p>
          </p:txBody>
        </p:sp>
        <p:sp>
          <p:nvSpPr>
            <p:cNvPr id="20" name="TextBox 19">
              <a:extLst>
                <a:ext uri="{FF2B5EF4-FFF2-40B4-BE49-F238E27FC236}">
                  <a16:creationId xmlns:a16="http://schemas.microsoft.com/office/drawing/2014/main" id="{28BB251C-4DD0-4894-A79E-531959DF6144}"/>
                </a:ext>
              </a:extLst>
            </p:cNvPr>
            <p:cNvSpPr txBox="1"/>
            <p:nvPr/>
          </p:nvSpPr>
          <p:spPr>
            <a:xfrm>
              <a:off x="3907072" y="2400569"/>
              <a:ext cx="638048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625975" algn="l"/>
                </a:tabLst>
                <a:defRPr/>
              </a:pPr>
              <a:r>
                <a:rPr kumimoji="0" lang="en-US" sz="6600" b="0" i="0" u="none" strike="noStrike" kern="1200" cap="none" spc="0" normalizeH="0" baseline="0" noProof="0">
                  <a:ln>
                    <a:noFill/>
                  </a:ln>
                  <a:gradFill flip="none" rotWithShape="1">
                    <a:gsLst>
                      <a:gs pos="10000">
                        <a:srgbClr val="FF0000"/>
                      </a:gs>
                      <a:gs pos="29000">
                        <a:srgbClr val="FFC000"/>
                      </a:gs>
                      <a:gs pos="98000">
                        <a:srgbClr val="7030A0"/>
                      </a:gs>
                      <a:gs pos="48000">
                        <a:srgbClr val="FFC000">
                          <a:lumMod val="60000"/>
                          <a:lumOff val="40000"/>
                        </a:srgbClr>
                      </a:gs>
                      <a:gs pos="81000">
                        <a:srgbClr val="00B050"/>
                      </a:gs>
                      <a:gs pos="66000">
                        <a:srgbClr val="00B0F0"/>
                      </a:gs>
                    </a:gsLst>
                    <a:path path="circle">
                      <a:fillToRect t="100000" r="100000"/>
                    </a:path>
                    <a:tileRect l="-100000" b="-100000"/>
                  </a:gradFill>
                  <a:effectLst>
                    <a:outerShdw blurRad="50800" dist="38100" algn="l" rotWithShape="0">
                      <a:prstClr val="black">
                        <a:alpha val="40000"/>
                      </a:prstClr>
                    </a:outerShdw>
                  </a:effectLst>
                  <a:uLnTx/>
                  <a:uFillTx/>
                  <a:latin typeface="#9Slide05 Phobia" panose="02000506000000020003" pitchFamily="2" charset="0"/>
                  <a:ea typeface="+mn-ea"/>
                  <a:cs typeface="+mn-cs"/>
                </a:rPr>
                <a:t>Từ có nghĩa trái ngược nhau</a:t>
              </a:r>
            </a:p>
            <a:p>
              <a:pPr marL="0" marR="0" lvl="0" indent="0" algn="ctr" defTabSz="914400" rtl="0" eaLnBrk="1" fontAlgn="auto" latinLnBrk="0" hangingPunct="1">
                <a:lnSpc>
                  <a:spcPct val="100000"/>
                </a:lnSpc>
                <a:spcBef>
                  <a:spcPts val="0"/>
                </a:spcBef>
                <a:spcAft>
                  <a:spcPts val="0"/>
                </a:spcAft>
                <a:buClrTx/>
                <a:buSzTx/>
                <a:buFontTx/>
                <a:buNone/>
                <a:tabLst>
                  <a:tab pos="4625975" algn="l"/>
                </a:tabLst>
                <a:defRPr/>
              </a:pPr>
              <a:r>
                <a:rPr kumimoji="0" lang="en-US" sz="6600" b="0" i="0" u="none" strike="noStrike" kern="1200" cap="none" spc="0" normalizeH="0" baseline="0" noProof="0">
                  <a:ln>
                    <a:noFill/>
                  </a:ln>
                  <a:gradFill flip="none" rotWithShape="1">
                    <a:gsLst>
                      <a:gs pos="10000">
                        <a:srgbClr val="FF0000"/>
                      </a:gs>
                      <a:gs pos="29000">
                        <a:srgbClr val="FFC000"/>
                      </a:gs>
                      <a:gs pos="98000">
                        <a:srgbClr val="7030A0"/>
                      </a:gs>
                      <a:gs pos="48000">
                        <a:srgbClr val="FFC000">
                          <a:lumMod val="60000"/>
                          <a:lumOff val="40000"/>
                        </a:srgbClr>
                      </a:gs>
                      <a:gs pos="81000">
                        <a:srgbClr val="00B050"/>
                      </a:gs>
                      <a:gs pos="66000">
                        <a:srgbClr val="00B0F0"/>
                      </a:gs>
                    </a:gsLst>
                    <a:path path="circle">
                      <a:fillToRect t="100000" r="100000"/>
                    </a:path>
                    <a:tileRect l="-100000" b="-100000"/>
                  </a:gradFill>
                  <a:effectLst>
                    <a:outerShdw blurRad="50800" dist="38100" algn="l" rotWithShape="0">
                      <a:prstClr val="black">
                        <a:alpha val="40000"/>
                      </a:prstClr>
                    </a:outerShdw>
                  </a:effectLst>
                  <a:uLnTx/>
                  <a:uFillTx/>
                  <a:latin typeface="#9Slide05 Phobia" panose="02000506000000020003" pitchFamily="2" charset="0"/>
                  <a:ea typeface="+mn-ea"/>
                  <a:cs typeface="+mn-cs"/>
                </a:rPr>
                <a:t>Luyện tập về câu hỏi</a:t>
              </a:r>
            </a:p>
          </p:txBody>
        </p:sp>
      </p:grpSp>
      <p:pic>
        <p:nvPicPr>
          <p:cNvPr id="3074" name="Picture 2" descr="Sunflower Sun Flowers - Free vector graphic on Pixabay">
            <a:extLst>
              <a:ext uri="{FF2B5EF4-FFF2-40B4-BE49-F238E27FC236}">
                <a16:creationId xmlns:a16="http://schemas.microsoft.com/office/drawing/2014/main" id="{AAD26AAF-C7DE-4497-BB6D-FFD48B73494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02613" y="4991291"/>
            <a:ext cx="1451328" cy="19173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Sun clipart transparent for kid - Clipart World">
            <a:extLst>
              <a:ext uri="{FF2B5EF4-FFF2-40B4-BE49-F238E27FC236}">
                <a16:creationId xmlns:a16="http://schemas.microsoft.com/office/drawing/2014/main" id="{50CEBE1E-35DE-4FFE-B1F5-C9EB0845EA9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372" y="153440"/>
            <a:ext cx="2427568" cy="242756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Large school building scene">
            <a:extLst>
              <a:ext uri="{FF2B5EF4-FFF2-40B4-BE49-F238E27FC236}">
                <a16:creationId xmlns:a16="http://schemas.microsoft.com/office/drawing/2014/main" id="{45175662-CA4D-4747-923C-7D3037611E3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483" b="89943" l="2556" r="96486">
                        <a14:foregroundMark x1="10383" y1="45402" x2="10863" y2="61207"/>
                        <a14:foregroundMark x1="10863" y1="61207" x2="10863" y2="61207"/>
                        <a14:foregroundMark x1="6709" y1="41954" x2="6709" y2="41954"/>
                        <a14:foregroundMark x1="47284" y1="10057" x2="47284" y2="10057"/>
                        <a14:foregroundMark x1="91534" y1="82184" x2="91534" y2="82184"/>
                        <a14:foregroundMark x1="96645" y1="82471" x2="96645" y2="82471"/>
                        <a14:foregroundMark x1="32109" y1="83046" x2="32109" y2="83046"/>
                        <a14:foregroundMark x1="40895" y1="81897" x2="40895" y2="81897"/>
                        <a14:foregroundMark x1="42173" y1="84770" x2="42173" y2="84770"/>
                        <a14:foregroundMark x1="38658" y1="84483" x2="32907" y2="84195"/>
                        <a14:foregroundMark x1="55591" y1="84770" x2="55591" y2="84770"/>
                        <a14:foregroundMark x1="5751" y1="79598" x2="5751" y2="79598"/>
                        <a14:foregroundMark x1="2556" y1="82184" x2="2556" y2="82184"/>
                        <a14:foregroundMark x1="7188" y1="53161" x2="7188" y2="53161"/>
                        <a14:foregroundMark x1="7668" y1="51149" x2="7668" y2="51149"/>
                        <a14:foregroundMark x1="7188" y1="50862" x2="7188" y2="50862"/>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17437" y="4828894"/>
            <a:ext cx="4314295" cy="239836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Happy Summer Sticker by harrietphillips for iOS &amp; Android | GIPHY">
            <a:extLst>
              <a:ext uri="{FF2B5EF4-FFF2-40B4-BE49-F238E27FC236}">
                <a16:creationId xmlns:a16="http://schemas.microsoft.com/office/drawing/2014/main" id="{997E79AE-09F2-481D-9EBD-3921E40E151D}"/>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2842" y="5640177"/>
            <a:ext cx="1967830" cy="131188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6" descr="Download Flower Vector PNG Image for Free">
            <a:extLst>
              <a:ext uri="{FF2B5EF4-FFF2-40B4-BE49-F238E27FC236}">
                <a16:creationId xmlns:a16="http://schemas.microsoft.com/office/drawing/2014/main" id="{4EBE1E49-ACA9-449A-9718-4F72E9E0AB6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89468" y="6022337"/>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6" descr="Download Flower Vector PNG Image for Free">
            <a:extLst>
              <a:ext uri="{FF2B5EF4-FFF2-40B4-BE49-F238E27FC236}">
                <a16:creationId xmlns:a16="http://schemas.microsoft.com/office/drawing/2014/main" id="{C46D0EAB-0F18-4CA1-ACCD-45FB863191A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97658" y="5987103"/>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6" descr="Download Flower Vector PNG Image for Free">
            <a:extLst>
              <a:ext uri="{FF2B5EF4-FFF2-40B4-BE49-F238E27FC236}">
                <a16:creationId xmlns:a16="http://schemas.microsoft.com/office/drawing/2014/main" id="{D0B0EA06-CC84-4CA4-A2D5-5ADDF66AB81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06058" y="5970851"/>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appy cute little kids boy and girl read book">
            <a:extLst>
              <a:ext uri="{FF2B5EF4-FFF2-40B4-BE49-F238E27FC236}">
                <a16:creationId xmlns:a16="http://schemas.microsoft.com/office/drawing/2014/main" id="{133CB83A-65BB-4680-BBB0-80B9AB09B1A5}"/>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462" b="92579" l="7668" r="92812">
                        <a14:foregroundMark x1="54153" y1="47866" x2="52556" y2="61596"/>
                        <a14:foregroundMark x1="53195" y1="45269" x2="39617" y2="66419"/>
                        <a14:foregroundMark x1="55591" y1="38404" x2="54952" y2="48609"/>
                        <a14:foregroundMark x1="60224" y1="47495" x2="65655" y2="67718"/>
                        <a14:foregroundMark x1="84505" y1="55659" x2="85144" y2="81447"/>
                        <a14:foregroundMark x1="87220" y1="68831" x2="86741" y2="77365"/>
                        <a14:foregroundMark x1="92971" y1="67532" x2="92971" y2="67532"/>
                        <a14:foregroundMark x1="38339" y1="20037" x2="38339" y2="20037"/>
                        <a14:foregroundMark x1="44888" y1="23191" x2="44888" y2="33210"/>
                        <a14:foregroundMark x1="45847" y1="19481" x2="41054" y2="28386"/>
                        <a14:foregroundMark x1="41374" y1="19109" x2="38978" y2="26345"/>
                        <a14:foregroundMark x1="23962" y1="66790" x2="23163" y2="76994"/>
                        <a14:foregroundMark x1="25879" y1="65492" x2="23642" y2="76994"/>
                        <a14:foregroundMark x1="7668" y1="80148" x2="7668" y2="80148"/>
                        <a14:foregroundMark x1="21725" y1="90353" x2="52875" y2="92579"/>
                        <a14:foregroundMark x1="52875" y1="92579" x2="54952" y2="92393"/>
                        <a14:foregroundMark x1="68850" y1="65677" x2="69968" y2="68831"/>
                        <a14:foregroundMark x1="44728" y1="11688" x2="44728" y2="11688"/>
                        <a14:foregroundMark x1="35783" y1="17811" x2="35783" y2="17811"/>
                        <a14:foregroundMark x1="36102" y1="19852" x2="36102" y2="19852"/>
                        <a14:foregroundMark x1="36422" y1="20965" x2="36422" y2="20965"/>
                        <a14:foregroundMark x1="34824" y1="20037" x2="34824" y2="20037"/>
                        <a14:foregroundMark x1="36741" y1="17440" x2="34984" y2="19295"/>
                        <a14:foregroundMark x1="36901" y1="18182" x2="32748" y2="22635"/>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8881382" y="840385"/>
            <a:ext cx="2906216" cy="2502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9"/>
                                        </p:tgtEl>
                                        <p:attrNameLst>
                                          <p:attrName>r</p:attrName>
                                        </p:attrNameLst>
                                      </p:cBhvr>
                                    </p:animRot>
                                    <p:animRot by="-240000">
                                      <p:cBhvr>
                                        <p:cTn id="7" dur="600" fill="hold">
                                          <p:stCondLst>
                                            <p:cond delay="600"/>
                                          </p:stCondLst>
                                        </p:cTn>
                                        <p:tgtEl>
                                          <p:spTgt spid="29"/>
                                        </p:tgtEl>
                                        <p:attrNameLst>
                                          <p:attrName>r</p:attrName>
                                        </p:attrNameLst>
                                      </p:cBhvr>
                                    </p:animRot>
                                    <p:animRot by="240000">
                                      <p:cBhvr>
                                        <p:cTn id="8" dur="600" fill="hold">
                                          <p:stCondLst>
                                            <p:cond delay="1200"/>
                                          </p:stCondLst>
                                        </p:cTn>
                                        <p:tgtEl>
                                          <p:spTgt spid="29"/>
                                        </p:tgtEl>
                                        <p:attrNameLst>
                                          <p:attrName>r</p:attrName>
                                        </p:attrNameLst>
                                      </p:cBhvr>
                                    </p:animRot>
                                    <p:animRot by="-240000">
                                      <p:cBhvr>
                                        <p:cTn id="9" dur="600" fill="hold">
                                          <p:stCondLst>
                                            <p:cond delay="1800"/>
                                          </p:stCondLst>
                                        </p:cTn>
                                        <p:tgtEl>
                                          <p:spTgt spid="29"/>
                                        </p:tgtEl>
                                        <p:attrNameLst>
                                          <p:attrName>r</p:attrName>
                                        </p:attrNameLst>
                                      </p:cBhvr>
                                    </p:animRot>
                                    <p:animRot by="120000">
                                      <p:cBhvr>
                                        <p:cTn id="10" dur="600" fill="hold">
                                          <p:stCondLst>
                                            <p:cond delay="2400"/>
                                          </p:stCondLst>
                                        </p:cTn>
                                        <p:tgtEl>
                                          <p:spTgt spid="2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0"/>
                                        </p:tgtEl>
                                        <p:attrNameLst>
                                          <p:attrName>r</p:attrName>
                                        </p:attrNameLst>
                                      </p:cBhvr>
                                    </p:animRot>
                                    <p:animRot by="-240000">
                                      <p:cBhvr>
                                        <p:cTn id="13" dur="600" fill="hold">
                                          <p:stCondLst>
                                            <p:cond delay="600"/>
                                          </p:stCondLst>
                                        </p:cTn>
                                        <p:tgtEl>
                                          <p:spTgt spid="30"/>
                                        </p:tgtEl>
                                        <p:attrNameLst>
                                          <p:attrName>r</p:attrName>
                                        </p:attrNameLst>
                                      </p:cBhvr>
                                    </p:animRot>
                                    <p:animRot by="240000">
                                      <p:cBhvr>
                                        <p:cTn id="14" dur="600" fill="hold">
                                          <p:stCondLst>
                                            <p:cond delay="1200"/>
                                          </p:stCondLst>
                                        </p:cTn>
                                        <p:tgtEl>
                                          <p:spTgt spid="30"/>
                                        </p:tgtEl>
                                        <p:attrNameLst>
                                          <p:attrName>r</p:attrName>
                                        </p:attrNameLst>
                                      </p:cBhvr>
                                    </p:animRot>
                                    <p:animRot by="-240000">
                                      <p:cBhvr>
                                        <p:cTn id="15" dur="600" fill="hold">
                                          <p:stCondLst>
                                            <p:cond delay="1800"/>
                                          </p:stCondLst>
                                        </p:cTn>
                                        <p:tgtEl>
                                          <p:spTgt spid="30"/>
                                        </p:tgtEl>
                                        <p:attrNameLst>
                                          <p:attrName>r</p:attrName>
                                        </p:attrNameLst>
                                      </p:cBhvr>
                                    </p:animRot>
                                    <p:animRot by="120000">
                                      <p:cBhvr>
                                        <p:cTn id="16" dur="600" fill="hold">
                                          <p:stCondLst>
                                            <p:cond delay="2400"/>
                                          </p:stCondLst>
                                        </p:cTn>
                                        <p:tgtEl>
                                          <p:spTgt spid="3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1"/>
                                        </p:tgtEl>
                                        <p:attrNameLst>
                                          <p:attrName>r</p:attrName>
                                        </p:attrNameLst>
                                      </p:cBhvr>
                                    </p:animRot>
                                    <p:animRot by="-240000">
                                      <p:cBhvr>
                                        <p:cTn id="19" dur="600" fill="hold">
                                          <p:stCondLst>
                                            <p:cond delay="600"/>
                                          </p:stCondLst>
                                        </p:cTn>
                                        <p:tgtEl>
                                          <p:spTgt spid="31"/>
                                        </p:tgtEl>
                                        <p:attrNameLst>
                                          <p:attrName>r</p:attrName>
                                        </p:attrNameLst>
                                      </p:cBhvr>
                                    </p:animRot>
                                    <p:animRot by="240000">
                                      <p:cBhvr>
                                        <p:cTn id="20" dur="600" fill="hold">
                                          <p:stCondLst>
                                            <p:cond delay="1200"/>
                                          </p:stCondLst>
                                        </p:cTn>
                                        <p:tgtEl>
                                          <p:spTgt spid="31"/>
                                        </p:tgtEl>
                                        <p:attrNameLst>
                                          <p:attrName>r</p:attrName>
                                        </p:attrNameLst>
                                      </p:cBhvr>
                                    </p:animRot>
                                    <p:animRot by="-240000">
                                      <p:cBhvr>
                                        <p:cTn id="21" dur="600" fill="hold">
                                          <p:stCondLst>
                                            <p:cond delay="1800"/>
                                          </p:stCondLst>
                                        </p:cTn>
                                        <p:tgtEl>
                                          <p:spTgt spid="31"/>
                                        </p:tgtEl>
                                        <p:attrNameLst>
                                          <p:attrName>r</p:attrName>
                                        </p:attrNameLst>
                                      </p:cBhvr>
                                    </p:animRot>
                                    <p:animRot by="120000">
                                      <p:cBhvr>
                                        <p:cTn id="22" dur="600" fill="hold">
                                          <p:stCondLst>
                                            <p:cond delay="2400"/>
                                          </p:stCondLst>
                                        </p:cTn>
                                        <p:tgtEl>
                                          <p:spTgt spid="31"/>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par>
                          <p:cTn id="28" fill="hold">
                            <p:stCondLst>
                              <p:cond delay="500"/>
                            </p:stCondLst>
                            <p:childTnLst>
                              <p:par>
                                <p:cTn id="29" presetID="2" presetClass="entr" presetSubtype="4"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6" presetClass="entr" presetSubtype="16"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circle(in)">
                                      <p:cBhvr>
                                        <p:cTn id="39" dur="2000"/>
                                        <p:tgtEl>
                                          <p:spTgt spid="14"/>
                                        </p:tgtEl>
                                      </p:cBhvr>
                                    </p:animEffect>
                                  </p:childTnLst>
                                </p:cTn>
                              </p:par>
                            </p:childTnLst>
                          </p:cTn>
                        </p:par>
                        <p:par>
                          <p:cTn id="40" fill="hold">
                            <p:stCondLst>
                              <p:cond delay="3000"/>
                            </p:stCondLst>
                            <p:childTnLst>
                              <p:par>
                                <p:cTn id="41" presetID="21" presetClass="entr" presetSubtype="1"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heel(1)">
                                      <p:cBhvr>
                                        <p:cTn id="43" dur="2000"/>
                                        <p:tgtEl>
                                          <p:spTgt spid="17"/>
                                        </p:tgtEl>
                                      </p:cBhvr>
                                    </p:animEffect>
                                  </p:childTnLst>
                                </p:cTn>
                              </p:par>
                            </p:childTnLst>
                          </p:cTn>
                        </p:par>
                        <p:par>
                          <p:cTn id="44" fill="hold">
                            <p:stCondLst>
                              <p:cond delay="5000"/>
                            </p:stCondLst>
                            <p:childTnLst>
                              <p:par>
                                <p:cTn id="45" presetID="26" presetClass="entr" presetSubtype="0" fill="hold"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80">
                                          <p:stCondLst>
                                            <p:cond delay="0"/>
                                          </p:stCondLst>
                                        </p:cTn>
                                        <p:tgtEl>
                                          <p:spTgt spid="18"/>
                                        </p:tgtEl>
                                      </p:cBhvr>
                                    </p:animEffect>
                                    <p:anim calcmode="lin" valueType="num">
                                      <p:cBhvr>
                                        <p:cTn id="4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53" dur="26">
                                          <p:stCondLst>
                                            <p:cond delay="650"/>
                                          </p:stCondLst>
                                        </p:cTn>
                                        <p:tgtEl>
                                          <p:spTgt spid="18"/>
                                        </p:tgtEl>
                                      </p:cBhvr>
                                      <p:to x="100000" y="60000"/>
                                    </p:animScale>
                                    <p:animScale>
                                      <p:cBhvr>
                                        <p:cTn id="54" dur="166" decel="50000">
                                          <p:stCondLst>
                                            <p:cond delay="676"/>
                                          </p:stCondLst>
                                        </p:cTn>
                                        <p:tgtEl>
                                          <p:spTgt spid="18"/>
                                        </p:tgtEl>
                                      </p:cBhvr>
                                      <p:to x="100000" y="100000"/>
                                    </p:animScale>
                                    <p:animScale>
                                      <p:cBhvr>
                                        <p:cTn id="55" dur="26">
                                          <p:stCondLst>
                                            <p:cond delay="1312"/>
                                          </p:stCondLst>
                                        </p:cTn>
                                        <p:tgtEl>
                                          <p:spTgt spid="18"/>
                                        </p:tgtEl>
                                      </p:cBhvr>
                                      <p:to x="100000" y="80000"/>
                                    </p:animScale>
                                    <p:animScale>
                                      <p:cBhvr>
                                        <p:cTn id="56" dur="166" decel="50000">
                                          <p:stCondLst>
                                            <p:cond delay="1338"/>
                                          </p:stCondLst>
                                        </p:cTn>
                                        <p:tgtEl>
                                          <p:spTgt spid="18"/>
                                        </p:tgtEl>
                                      </p:cBhvr>
                                      <p:to x="100000" y="100000"/>
                                    </p:animScale>
                                    <p:animScale>
                                      <p:cBhvr>
                                        <p:cTn id="57" dur="26">
                                          <p:stCondLst>
                                            <p:cond delay="1642"/>
                                          </p:stCondLst>
                                        </p:cTn>
                                        <p:tgtEl>
                                          <p:spTgt spid="18"/>
                                        </p:tgtEl>
                                      </p:cBhvr>
                                      <p:to x="100000" y="90000"/>
                                    </p:animScale>
                                    <p:animScale>
                                      <p:cBhvr>
                                        <p:cTn id="58" dur="166" decel="50000">
                                          <p:stCondLst>
                                            <p:cond delay="1668"/>
                                          </p:stCondLst>
                                        </p:cTn>
                                        <p:tgtEl>
                                          <p:spTgt spid="18"/>
                                        </p:tgtEl>
                                      </p:cBhvr>
                                      <p:to x="100000" y="100000"/>
                                    </p:animScale>
                                    <p:animScale>
                                      <p:cBhvr>
                                        <p:cTn id="59" dur="26">
                                          <p:stCondLst>
                                            <p:cond delay="1808"/>
                                          </p:stCondLst>
                                        </p:cTn>
                                        <p:tgtEl>
                                          <p:spTgt spid="18"/>
                                        </p:tgtEl>
                                      </p:cBhvr>
                                      <p:to x="100000" y="95000"/>
                                    </p:animScale>
                                    <p:animScale>
                                      <p:cBhvr>
                                        <p:cTn id="60"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DDE"/>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5E6E3818-EF6E-4D3C-B4AB-2D960915C877}"/>
              </a:ext>
            </a:extLst>
          </p:cNvPr>
          <p:cNvSpPr/>
          <p:nvPr/>
        </p:nvSpPr>
        <p:spPr>
          <a:xfrm>
            <a:off x="-1057197" y="4165594"/>
            <a:ext cx="14306394" cy="4019544"/>
          </a:xfrm>
          <a:custGeom>
            <a:avLst/>
            <a:gdLst>
              <a:gd name="connsiteX0" fmla="*/ 114741 w 14353746"/>
              <a:gd name="connsiteY0" fmla="*/ 622306 h 4019544"/>
              <a:gd name="connsiteX1" fmla="*/ 724341 w 14353746"/>
              <a:gd name="connsiteY1" fmla="*/ 6 h 4019544"/>
              <a:gd name="connsiteX2" fmla="*/ 2159441 w 14353746"/>
              <a:gd name="connsiteY2" fmla="*/ 609606 h 4019544"/>
              <a:gd name="connsiteX3" fmla="*/ 4077141 w 14353746"/>
              <a:gd name="connsiteY3" fmla="*/ 393706 h 4019544"/>
              <a:gd name="connsiteX4" fmla="*/ 6413941 w 14353746"/>
              <a:gd name="connsiteY4" fmla="*/ 927106 h 4019544"/>
              <a:gd name="connsiteX5" fmla="*/ 9207941 w 14353746"/>
              <a:gd name="connsiteY5" fmla="*/ 114306 h 4019544"/>
              <a:gd name="connsiteX6" fmla="*/ 11582841 w 14353746"/>
              <a:gd name="connsiteY6" fmla="*/ 469906 h 4019544"/>
              <a:gd name="connsiteX7" fmla="*/ 12662341 w 14353746"/>
              <a:gd name="connsiteY7" fmla="*/ 901706 h 4019544"/>
              <a:gd name="connsiteX8" fmla="*/ 13995841 w 14353746"/>
              <a:gd name="connsiteY8" fmla="*/ 393706 h 4019544"/>
              <a:gd name="connsiteX9" fmla="*/ 13983141 w 14353746"/>
              <a:gd name="connsiteY9" fmla="*/ 2832106 h 4019544"/>
              <a:gd name="connsiteX10" fmla="*/ 9792141 w 14353746"/>
              <a:gd name="connsiteY10" fmla="*/ 3962406 h 4019544"/>
              <a:gd name="connsiteX11" fmla="*/ 952941 w 14353746"/>
              <a:gd name="connsiteY11" fmla="*/ 3505206 h 4019544"/>
              <a:gd name="connsiteX12" fmla="*/ 152841 w 14353746"/>
              <a:gd name="connsiteY12" fmla="*/ 584206 h 4019544"/>
              <a:gd name="connsiteX13" fmla="*/ 114741 w 14353746"/>
              <a:gd name="connsiteY13" fmla="*/ 622306 h 4019544"/>
              <a:gd name="connsiteX0" fmla="*/ 301655 w 14362860"/>
              <a:gd name="connsiteY0" fmla="*/ 622306 h 4019544"/>
              <a:gd name="connsiteX1" fmla="*/ 733455 w 14362860"/>
              <a:gd name="connsiteY1" fmla="*/ 6 h 4019544"/>
              <a:gd name="connsiteX2" fmla="*/ 2168555 w 14362860"/>
              <a:gd name="connsiteY2" fmla="*/ 609606 h 4019544"/>
              <a:gd name="connsiteX3" fmla="*/ 4086255 w 14362860"/>
              <a:gd name="connsiteY3" fmla="*/ 393706 h 4019544"/>
              <a:gd name="connsiteX4" fmla="*/ 6423055 w 14362860"/>
              <a:gd name="connsiteY4" fmla="*/ 927106 h 4019544"/>
              <a:gd name="connsiteX5" fmla="*/ 9217055 w 14362860"/>
              <a:gd name="connsiteY5" fmla="*/ 114306 h 4019544"/>
              <a:gd name="connsiteX6" fmla="*/ 11591955 w 14362860"/>
              <a:gd name="connsiteY6" fmla="*/ 469906 h 4019544"/>
              <a:gd name="connsiteX7" fmla="*/ 12671455 w 14362860"/>
              <a:gd name="connsiteY7" fmla="*/ 901706 h 4019544"/>
              <a:gd name="connsiteX8" fmla="*/ 14004955 w 14362860"/>
              <a:gd name="connsiteY8" fmla="*/ 393706 h 4019544"/>
              <a:gd name="connsiteX9" fmla="*/ 13992255 w 14362860"/>
              <a:gd name="connsiteY9" fmla="*/ 2832106 h 4019544"/>
              <a:gd name="connsiteX10" fmla="*/ 9801255 w 14362860"/>
              <a:gd name="connsiteY10" fmla="*/ 3962406 h 4019544"/>
              <a:gd name="connsiteX11" fmla="*/ 962055 w 14362860"/>
              <a:gd name="connsiteY11" fmla="*/ 3505206 h 4019544"/>
              <a:gd name="connsiteX12" fmla="*/ 161955 w 14362860"/>
              <a:gd name="connsiteY12" fmla="*/ 584206 h 4019544"/>
              <a:gd name="connsiteX13" fmla="*/ 301655 w 14362860"/>
              <a:gd name="connsiteY13" fmla="*/ 622306 h 4019544"/>
              <a:gd name="connsiteX0" fmla="*/ 307688 w 14368893"/>
              <a:gd name="connsiteY0" fmla="*/ 622306 h 4019544"/>
              <a:gd name="connsiteX1" fmla="*/ 739488 w 14368893"/>
              <a:gd name="connsiteY1" fmla="*/ 6 h 4019544"/>
              <a:gd name="connsiteX2" fmla="*/ 2174588 w 14368893"/>
              <a:gd name="connsiteY2" fmla="*/ 609606 h 4019544"/>
              <a:gd name="connsiteX3" fmla="*/ 4092288 w 14368893"/>
              <a:gd name="connsiteY3" fmla="*/ 393706 h 4019544"/>
              <a:gd name="connsiteX4" fmla="*/ 6429088 w 14368893"/>
              <a:gd name="connsiteY4" fmla="*/ 927106 h 4019544"/>
              <a:gd name="connsiteX5" fmla="*/ 9223088 w 14368893"/>
              <a:gd name="connsiteY5" fmla="*/ 114306 h 4019544"/>
              <a:gd name="connsiteX6" fmla="*/ 11597988 w 14368893"/>
              <a:gd name="connsiteY6" fmla="*/ 469906 h 4019544"/>
              <a:gd name="connsiteX7" fmla="*/ 12677488 w 14368893"/>
              <a:gd name="connsiteY7" fmla="*/ 901706 h 4019544"/>
              <a:gd name="connsiteX8" fmla="*/ 14010988 w 14368893"/>
              <a:gd name="connsiteY8" fmla="*/ 393706 h 4019544"/>
              <a:gd name="connsiteX9" fmla="*/ 13998288 w 14368893"/>
              <a:gd name="connsiteY9" fmla="*/ 2832106 h 4019544"/>
              <a:gd name="connsiteX10" fmla="*/ 9807288 w 14368893"/>
              <a:gd name="connsiteY10" fmla="*/ 3962406 h 4019544"/>
              <a:gd name="connsiteX11" fmla="*/ 968088 w 14368893"/>
              <a:gd name="connsiteY11" fmla="*/ 3505206 h 4019544"/>
              <a:gd name="connsiteX12" fmla="*/ 155288 w 14368893"/>
              <a:gd name="connsiteY12" fmla="*/ 698506 h 4019544"/>
              <a:gd name="connsiteX13" fmla="*/ 307688 w 14368893"/>
              <a:gd name="connsiteY13" fmla="*/ 622306 h 4019544"/>
              <a:gd name="connsiteX0" fmla="*/ 278253 w 14339458"/>
              <a:gd name="connsiteY0" fmla="*/ 622306 h 4019544"/>
              <a:gd name="connsiteX1" fmla="*/ 710053 w 14339458"/>
              <a:gd name="connsiteY1" fmla="*/ 6 h 4019544"/>
              <a:gd name="connsiteX2" fmla="*/ 2145153 w 14339458"/>
              <a:gd name="connsiteY2" fmla="*/ 609606 h 4019544"/>
              <a:gd name="connsiteX3" fmla="*/ 4062853 w 14339458"/>
              <a:gd name="connsiteY3" fmla="*/ 393706 h 4019544"/>
              <a:gd name="connsiteX4" fmla="*/ 6399653 w 14339458"/>
              <a:gd name="connsiteY4" fmla="*/ 927106 h 4019544"/>
              <a:gd name="connsiteX5" fmla="*/ 9193653 w 14339458"/>
              <a:gd name="connsiteY5" fmla="*/ 114306 h 4019544"/>
              <a:gd name="connsiteX6" fmla="*/ 11568553 w 14339458"/>
              <a:gd name="connsiteY6" fmla="*/ 469906 h 4019544"/>
              <a:gd name="connsiteX7" fmla="*/ 12648053 w 14339458"/>
              <a:gd name="connsiteY7" fmla="*/ 901706 h 4019544"/>
              <a:gd name="connsiteX8" fmla="*/ 13981553 w 14339458"/>
              <a:gd name="connsiteY8" fmla="*/ 393706 h 4019544"/>
              <a:gd name="connsiteX9" fmla="*/ 13968853 w 14339458"/>
              <a:gd name="connsiteY9" fmla="*/ 2832106 h 4019544"/>
              <a:gd name="connsiteX10" fmla="*/ 9777853 w 14339458"/>
              <a:gd name="connsiteY10" fmla="*/ 3962406 h 4019544"/>
              <a:gd name="connsiteX11" fmla="*/ 938653 w 14339458"/>
              <a:gd name="connsiteY11" fmla="*/ 3505206 h 4019544"/>
              <a:gd name="connsiteX12" fmla="*/ 189353 w 14339458"/>
              <a:gd name="connsiteY12" fmla="*/ 1079506 h 4019544"/>
              <a:gd name="connsiteX13" fmla="*/ 278253 w 14339458"/>
              <a:gd name="connsiteY13" fmla="*/ 622306 h 4019544"/>
              <a:gd name="connsiteX0" fmla="*/ 245189 w 14306394"/>
              <a:gd name="connsiteY0" fmla="*/ 622306 h 4019544"/>
              <a:gd name="connsiteX1" fmla="*/ 676989 w 14306394"/>
              <a:gd name="connsiteY1" fmla="*/ 6 h 4019544"/>
              <a:gd name="connsiteX2" fmla="*/ 2112089 w 14306394"/>
              <a:gd name="connsiteY2" fmla="*/ 609606 h 4019544"/>
              <a:gd name="connsiteX3" fmla="*/ 4029789 w 14306394"/>
              <a:gd name="connsiteY3" fmla="*/ 393706 h 4019544"/>
              <a:gd name="connsiteX4" fmla="*/ 6366589 w 14306394"/>
              <a:gd name="connsiteY4" fmla="*/ 927106 h 4019544"/>
              <a:gd name="connsiteX5" fmla="*/ 9160589 w 14306394"/>
              <a:gd name="connsiteY5" fmla="*/ 114306 h 4019544"/>
              <a:gd name="connsiteX6" fmla="*/ 11535489 w 14306394"/>
              <a:gd name="connsiteY6" fmla="*/ 469906 h 4019544"/>
              <a:gd name="connsiteX7" fmla="*/ 12614989 w 14306394"/>
              <a:gd name="connsiteY7" fmla="*/ 901706 h 4019544"/>
              <a:gd name="connsiteX8" fmla="*/ 13948489 w 14306394"/>
              <a:gd name="connsiteY8" fmla="*/ 393706 h 4019544"/>
              <a:gd name="connsiteX9" fmla="*/ 13935789 w 14306394"/>
              <a:gd name="connsiteY9" fmla="*/ 2832106 h 4019544"/>
              <a:gd name="connsiteX10" fmla="*/ 9744789 w 14306394"/>
              <a:gd name="connsiteY10" fmla="*/ 3962406 h 4019544"/>
              <a:gd name="connsiteX11" fmla="*/ 905589 w 14306394"/>
              <a:gd name="connsiteY11" fmla="*/ 3505206 h 4019544"/>
              <a:gd name="connsiteX12" fmla="*/ 232489 w 14306394"/>
              <a:gd name="connsiteY12" fmla="*/ 1257306 h 4019544"/>
              <a:gd name="connsiteX13" fmla="*/ 245189 w 14306394"/>
              <a:gd name="connsiteY13" fmla="*/ 622306 h 401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06394" h="4019544">
                <a:moveTo>
                  <a:pt x="245189" y="622306"/>
                </a:moveTo>
                <a:cubicBezTo>
                  <a:pt x="319272" y="412756"/>
                  <a:pt x="365839" y="2123"/>
                  <a:pt x="676989" y="6"/>
                </a:cubicBezTo>
                <a:cubicBezTo>
                  <a:pt x="988139" y="-2111"/>
                  <a:pt x="1553289" y="543989"/>
                  <a:pt x="2112089" y="609606"/>
                </a:cubicBezTo>
                <a:cubicBezTo>
                  <a:pt x="2670889" y="675223"/>
                  <a:pt x="3320706" y="340789"/>
                  <a:pt x="4029789" y="393706"/>
                </a:cubicBezTo>
                <a:cubicBezTo>
                  <a:pt x="4738872" y="446623"/>
                  <a:pt x="5511456" y="973673"/>
                  <a:pt x="6366589" y="927106"/>
                </a:cubicBezTo>
                <a:cubicBezTo>
                  <a:pt x="7221722" y="880539"/>
                  <a:pt x="8299106" y="190506"/>
                  <a:pt x="9160589" y="114306"/>
                </a:cubicBezTo>
                <a:cubicBezTo>
                  <a:pt x="10022072" y="38106"/>
                  <a:pt x="10959756" y="338673"/>
                  <a:pt x="11535489" y="469906"/>
                </a:cubicBezTo>
                <a:cubicBezTo>
                  <a:pt x="12111222" y="601139"/>
                  <a:pt x="12212822" y="914406"/>
                  <a:pt x="12614989" y="901706"/>
                </a:cubicBezTo>
                <a:cubicBezTo>
                  <a:pt x="13017156" y="889006"/>
                  <a:pt x="13728356" y="71973"/>
                  <a:pt x="13948489" y="393706"/>
                </a:cubicBezTo>
                <a:cubicBezTo>
                  <a:pt x="14168622" y="715439"/>
                  <a:pt x="14636406" y="2237323"/>
                  <a:pt x="13935789" y="2832106"/>
                </a:cubicBezTo>
                <a:cubicBezTo>
                  <a:pt x="13235172" y="3426889"/>
                  <a:pt x="11916489" y="3850223"/>
                  <a:pt x="9744789" y="3962406"/>
                </a:cubicBezTo>
                <a:cubicBezTo>
                  <a:pt x="7573089" y="4074589"/>
                  <a:pt x="2512139" y="4068239"/>
                  <a:pt x="905589" y="3505206"/>
                </a:cubicBezTo>
                <a:cubicBezTo>
                  <a:pt x="-700961" y="2942173"/>
                  <a:pt x="342556" y="1737789"/>
                  <a:pt x="232489" y="1257306"/>
                </a:cubicBezTo>
                <a:cubicBezTo>
                  <a:pt x="122422" y="776823"/>
                  <a:pt x="171106" y="831856"/>
                  <a:pt x="245189" y="622306"/>
                </a:cubicBezTo>
                <a:close/>
              </a:path>
            </a:pathLst>
          </a:custGeom>
          <a:solidFill>
            <a:srgbClr val="ADE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Icon&#10;&#10;Description automatically generated">
            <a:extLst>
              <a:ext uri="{FF2B5EF4-FFF2-40B4-BE49-F238E27FC236}">
                <a16:creationId xmlns:a16="http://schemas.microsoft.com/office/drawing/2014/main" id="{E0BC0387-4549-49D5-BE24-2BD0DF6750F6}"/>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9575300" y="837697"/>
            <a:ext cx="2400800" cy="2400800"/>
          </a:xfrm>
          <a:prstGeom prst="rect">
            <a:avLst/>
          </a:prstGeom>
        </p:spPr>
      </p:pic>
      <p:pic>
        <p:nvPicPr>
          <p:cNvPr id="6" name="Picture 5" descr="Icon&#10;&#10;Description automatically generated">
            <a:extLst>
              <a:ext uri="{FF2B5EF4-FFF2-40B4-BE49-F238E27FC236}">
                <a16:creationId xmlns:a16="http://schemas.microsoft.com/office/drawing/2014/main" id="{EDDFA575-3438-4ACB-BE82-841868F01F34}"/>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107180" y="875806"/>
            <a:ext cx="1816600" cy="1816600"/>
          </a:xfrm>
          <a:prstGeom prst="rect">
            <a:avLst/>
          </a:prstGeom>
        </p:spPr>
      </p:pic>
      <p:pic>
        <p:nvPicPr>
          <p:cNvPr id="9" name="Picture 4" descr="Sun clipart transparent for kid - Clipart World">
            <a:extLst>
              <a:ext uri="{FF2B5EF4-FFF2-40B4-BE49-F238E27FC236}">
                <a16:creationId xmlns:a16="http://schemas.microsoft.com/office/drawing/2014/main" id="{DBC92994-064C-4293-8C67-7782A8D68D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1832" y="227594"/>
            <a:ext cx="2427568" cy="24275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Icon&#10;&#10;Description automatically generated">
            <a:extLst>
              <a:ext uri="{FF2B5EF4-FFF2-40B4-BE49-F238E27FC236}">
                <a16:creationId xmlns:a16="http://schemas.microsoft.com/office/drawing/2014/main" id="{F5F4A6C6-9EE0-44F4-B8C4-55D6B0408DA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flipH="1">
            <a:off x="3567737" y="2038097"/>
            <a:ext cx="1816600" cy="1816600"/>
          </a:xfrm>
          <a:prstGeom prst="rect">
            <a:avLst/>
          </a:prstGeom>
        </p:spPr>
      </p:pic>
      <p:pic>
        <p:nvPicPr>
          <p:cNvPr id="11" name="Picture 10" descr="Icon&#10;&#10;Description automatically generated">
            <a:extLst>
              <a:ext uri="{FF2B5EF4-FFF2-40B4-BE49-F238E27FC236}">
                <a16:creationId xmlns:a16="http://schemas.microsoft.com/office/drawing/2014/main" id="{C820CA07-45E7-4A37-B74D-BBFBE1099DFD}"/>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flipH="1">
            <a:off x="6135968" y="-70603"/>
            <a:ext cx="1816600" cy="1816600"/>
          </a:xfrm>
          <a:prstGeom prst="rect">
            <a:avLst/>
          </a:prstGeom>
        </p:spPr>
      </p:pic>
      <p:pic>
        <p:nvPicPr>
          <p:cNvPr id="3" name="Picture 2" descr="A picture containing text, toy, vector graphics, doll&#10;&#10;Description automatically generated">
            <a:extLst>
              <a:ext uri="{FF2B5EF4-FFF2-40B4-BE49-F238E27FC236}">
                <a16:creationId xmlns:a16="http://schemas.microsoft.com/office/drawing/2014/main" id="{917FAE74-D9FC-4C12-A373-DBC578732F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109" y="2819845"/>
            <a:ext cx="7155680" cy="4087682"/>
          </a:xfrm>
          <a:prstGeom prst="rect">
            <a:avLst/>
          </a:prstGeom>
        </p:spPr>
      </p:pic>
      <p:grpSp>
        <p:nvGrpSpPr>
          <p:cNvPr id="14" name="Group 13">
            <a:extLst>
              <a:ext uri="{FF2B5EF4-FFF2-40B4-BE49-F238E27FC236}">
                <a16:creationId xmlns:a16="http://schemas.microsoft.com/office/drawing/2014/main" id="{8263FFE9-1951-478C-BD21-4D6CF187E810}"/>
              </a:ext>
            </a:extLst>
          </p:cNvPr>
          <p:cNvGrpSpPr/>
          <p:nvPr/>
        </p:nvGrpSpPr>
        <p:grpSpPr>
          <a:xfrm>
            <a:off x="4660785" y="261220"/>
            <a:ext cx="5911070" cy="3301439"/>
            <a:chOff x="4660785" y="261220"/>
            <a:chExt cx="5911070" cy="3301439"/>
          </a:xfrm>
        </p:grpSpPr>
        <p:sp>
          <p:nvSpPr>
            <p:cNvPr id="7" name="Flowchart: Punched Tape 6">
              <a:extLst>
                <a:ext uri="{FF2B5EF4-FFF2-40B4-BE49-F238E27FC236}">
                  <a16:creationId xmlns:a16="http://schemas.microsoft.com/office/drawing/2014/main" id="{E056DEBA-9158-41B1-A431-6971A925CB4B}"/>
                </a:ext>
              </a:extLst>
            </p:cNvPr>
            <p:cNvSpPr/>
            <p:nvPr/>
          </p:nvSpPr>
          <p:spPr>
            <a:xfrm>
              <a:off x="4660785" y="261220"/>
              <a:ext cx="5675880" cy="3085238"/>
            </a:xfrm>
            <a:prstGeom prst="flowChartPunchedTape">
              <a:avLst/>
            </a:prstGeom>
            <a:solidFill>
              <a:srgbClr val="00B0F0"/>
            </a:solidFill>
            <a:ln>
              <a:solidFill>
                <a:srgbClr val="00B0F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12" name="Flowchart: Punched Tape 11">
              <a:extLst>
                <a:ext uri="{FF2B5EF4-FFF2-40B4-BE49-F238E27FC236}">
                  <a16:creationId xmlns:a16="http://schemas.microsoft.com/office/drawing/2014/main" id="{45DAA744-8692-4B7B-AE22-C0182C471BCB}"/>
                </a:ext>
              </a:extLst>
            </p:cNvPr>
            <p:cNvSpPr/>
            <p:nvPr/>
          </p:nvSpPr>
          <p:spPr>
            <a:xfrm>
              <a:off x="4895975" y="477421"/>
              <a:ext cx="5675880" cy="3085238"/>
            </a:xfrm>
            <a:prstGeom prst="flowChartPunchedTape">
              <a:avLst/>
            </a:prstGeom>
            <a:solidFill>
              <a:srgbClr val="FFFFFF"/>
            </a:solidFill>
            <a:ln>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13" name="Flowchart: Punched Tape 12">
              <a:extLst>
                <a:ext uri="{FF2B5EF4-FFF2-40B4-BE49-F238E27FC236}">
                  <a16:creationId xmlns:a16="http://schemas.microsoft.com/office/drawing/2014/main" id="{2D391DAF-79E5-48F7-B873-F32E91435DC7}"/>
                </a:ext>
              </a:extLst>
            </p:cNvPr>
            <p:cNvSpPr/>
            <p:nvPr/>
          </p:nvSpPr>
          <p:spPr>
            <a:xfrm>
              <a:off x="5070913" y="702847"/>
              <a:ext cx="5393888" cy="2661016"/>
            </a:xfrm>
            <a:prstGeom prst="flowChartPunchedTape">
              <a:avLst/>
            </a:prstGeom>
            <a:solidFill>
              <a:srgbClr val="FFFFFF"/>
            </a:solidFill>
            <a:ln w="28575">
              <a:solidFill>
                <a:srgbClr val="00B0F0"/>
              </a:solidFill>
              <a:prstDash val="dash"/>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grpSp>
      <p:sp>
        <p:nvSpPr>
          <p:cNvPr id="15" name="TextBox 14">
            <a:extLst>
              <a:ext uri="{FF2B5EF4-FFF2-40B4-BE49-F238E27FC236}">
                <a16:creationId xmlns:a16="http://schemas.microsoft.com/office/drawing/2014/main" id="{F1F0658A-7A0E-471E-8E58-8606255F876C}"/>
              </a:ext>
            </a:extLst>
          </p:cNvPr>
          <p:cNvSpPr txBox="1"/>
          <p:nvPr/>
        </p:nvSpPr>
        <p:spPr>
          <a:xfrm>
            <a:off x="5088780" y="1463591"/>
            <a:ext cx="577863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2225">
                  <a:solidFill>
                    <a:sysClr val="windowText" lastClr="000000"/>
                  </a:solidFill>
                  <a:prstDash val="solid"/>
                </a:ln>
                <a:solidFill>
                  <a:srgbClr val="FF0000"/>
                </a:solidFill>
                <a:effectLst>
                  <a:outerShdw blurRad="50800" dist="38100" dir="2700000" algn="tl" rotWithShape="0">
                    <a:prstClr val="black">
                      <a:alpha val="40000"/>
                    </a:prstClr>
                  </a:outerShdw>
                </a:effectLst>
                <a:uLnTx/>
                <a:uFillTx/>
                <a:latin typeface="UTM Cookies" panose="02040603050506020204" pitchFamily="18" charset="0"/>
                <a:ea typeface="+mn-ea"/>
                <a:cs typeface="+mn-cs"/>
              </a:rPr>
              <a:t>C</a:t>
            </a:r>
            <a:r>
              <a:rPr kumimoji="0" lang="en-US" sz="6000" b="1" i="0" u="none" strike="noStrike" kern="1200" cap="none" spc="0" normalizeH="0" baseline="0" noProof="0">
                <a:ln w="22225">
                  <a:solidFill>
                    <a:sysClr val="windowText" lastClr="000000"/>
                  </a:solidFill>
                  <a:prstDash val="solid"/>
                </a:ln>
                <a:solidFill>
                  <a:srgbClr val="9933FF"/>
                </a:solidFill>
                <a:effectLst>
                  <a:outerShdw blurRad="50800" dist="38100" dir="2700000" algn="tl" rotWithShape="0">
                    <a:prstClr val="black">
                      <a:alpha val="40000"/>
                    </a:prstClr>
                  </a:outerShdw>
                </a:effectLst>
                <a:uLnTx/>
                <a:uFillTx/>
                <a:latin typeface="UTM Cookies" panose="02040603050506020204" pitchFamily="18" charset="0"/>
                <a:ea typeface="+mn-ea"/>
                <a:cs typeface="+mn-cs"/>
              </a:rPr>
              <a:t>h</a:t>
            </a:r>
            <a:r>
              <a:rPr kumimoji="0" lang="en-US" sz="6000" b="1" i="0" u="none" strike="noStrike" kern="1200" cap="none" spc="0" normalizeH="0" baseline="0" noProof="0">
                <a:ln w="22225">
                  <a:solidFill>
                    <a:sysClr val="windowText" lastClr="000000"/>
                  </a:solidFill>
                  <a:prstDash val="solid"/>
                </a:ln>
                <a:solidFill>
                  <a:srgbClr val="00B0F0"/>
                </a:solidFill>
                <a:effectLst>
                  <a:outerShdw blurRad="50800" dist="38100" dir="2700000" algn="tl" rotWithShape="0">
                    <a:prstClr val="black">
                      <a:alpha val="40000"/>
                    </a:prstClr>
                  </a:outerShdw>
                </a:effectLst>
                <a:uLnTx/>
                <a:uFillTx/>
                <a:latin typeface="UTM Cookies" panose="02040603050506020204" pitchFamily="18" charset="0"/>
                <a:ea typeface="+mn-ea"/>
                <a:cs typeface="+mn-cs"/>
              </a:rPr>
              <a:t>i</a:t>
            </a:r>
            <a:r>
              <a:rPr kumimoji="0" lang="en-US" sz="6000" b="1" i="0" u="none" strike="noStrike" kern="1200" cap="none" spc="0" normalizeH="0" baseline="0" noProof="0">
                <a:ln w="22225">
                  <a:solidFill>
                    <a:sysClr val="windowText" lastClr="000000"/>
                  </a:solidFill>
                  <a:prstDash val="solid"/>
                </a:ln>
                <a:solidFill>
                  <a:srgbClr val="00B050"/>
                </a:solidFill>
                <a:effectLst>
                  <a:outerShdw blurRad="50800" dist="38100" dir="2700000" algn="tl" rotWithShape="0">
                    <a:prstClr val="black">
                      <a:alpha val="40000"/>
                    </a:prstClr>
                  </a:outerShdw>
                </a:effectLst>
                <a:uLnTx/>
                <a:uFillTx/>
                <a:latin typeface="UTM Cookies" panose="02040603050506020204" pitchFamily="18" charset="0"/>
                <a:ea typeface="+mn-ea"/>
                <a:cs typeface="+mn-cs"/>
              </a:rPr>
              <a:t>a</a:t>
            </a:r>
            <a:r>
              <a:rPr kumimoji="0" lang="en-US" sz="6000" b="1" i="0" u="none" strike="noStrike" kern="1200" cap="none" spc="0" normalizeH="0" baseline="0" noProof="0">
                <a:ln w="22225">
                  <a:solidFill>
                    <a:sysClr val="windowText" lastClr="000000"/>
                  </a:solidFill>
                  <a:prstDash val="solid"/>
                </a:ln>
                <a:solidFill>
                  <a:srgbClr val="ED7D31">
                    <a:lumMod val="40000"/>
                    <a:lumOff val="60000"/>
                  </a:srgbClr>
                </a:solidFill>
                <a:effectLst>
                  <a:outerShdw blurRad="50800" dist="38100" dir="2700000" algn="tl" rotWithShape="0">
                    <a:prstClr val="black">
                      <a:alpha val="40000"/>
                    </a:prstClr>
                  </a:outerShdw>
                </a:effectLst>
                <a:uLnTx/>
                <a:uFillTx/>
                <a:latin typeface="UTM Cookies" panose="02040603050506020204" pitchFamily="18" charset="0"/>
                <a:ea typeface="+mn-ea"/>
                <a:cs typeface="+mn-cs"/>
              </a:rPr>
              <a:t> </a:t>
            </a:r>
            <a:r>
              <a:rPr kumimoji="0" lang="en-US" sz="6000" b="1" i="0" u="none" strike="noStrike" kern="1200" cap="none" spc="0" normalizeH="0" baseline="0" noProof="0">
                <a:ln w="22225">
                  <a:solidFill>
                    <a:sysClr val="windowText" lastClr="000000"/>
                  </a:solidFill>
                  <a:prstDash val="solid"/>
                </a:ln>
                <a:solidFill>
                  <a:srgbClr val="FFFF00"/>
                </a:solidFill>
                <a:effectLst>
                  <a:outerShdw blurRad="50800" dist="38100" dir="2700000" algn="tl" rotWithShape="0">
                    <a:prstClr val="black">
                      <a:alpha val="40000"/>
                    </a:prstClr>
                  </a:outerShdw>
                </a:effectLst>
                <a:uLnTx/>
                <a:uFillTx/>
                <a:latin typeface="UTM Cookies" panose="02040603050506020204" pitchFamily="18" charset="0"/>
                <a:ea typeface="+mn-ea"/>
                <a:cs typeface="+mn-cs"/>
              </a:rPr>
              <a:t>s</a:t>
            </a:r>
            <a:r>
              <a:rPr kumimoji="0" lang="en-US" sz="6000" b="1" i="0" u="none" strike="noStrike" kern="1200" cap="none" spc="0" normalizeH="0" baseline="0" noProof="0">
                <a:ln w="22225">
                  <a:solidFill>
                    <a:sysClr val="windowText" lastClr="000000"/>
                  </a:solidFill>
                  <a:prstDash val="solid"/>
                </a:ln>
                <a:solidFill>
                  <a:srgbClr val="FFC000"/>
                </a:solidFill>
                <a:effectLst>
                  <a:outerShdw blurRad="50800" dist="38100" dir="2700000" algn="tl" rotWithShape="0">
                    <a:prstClr val="black">
                      <a:alpha val="40000"/>
                    </a:prstClr>
                  </a:outerShdw>
                </a:effectLst>
                <a:uLnTx/>
                <a:uFillTx/>
                <a:latin typeface="UTM Cookies" panose="02040603050506020204" pitchFamily="18" charset="0"/>
                <a:ea typeface="+mn-ea"/>
                <a:cs typeface="+mn-cs"/>
              </a:rPr>
              <a:t>ẻ</a:t>
            </a:r>
            <a:r>
              <a:rPr kumimoji="0" lang="en-US" sz="6000" b="1" i="0" u="none" strike="noStrike" kern="1200" cap="none" spc="0" normalizeH="0" baseline="0" noProof="0">
                <a:ln w="22225">
                  <a:solidFill>
                    <a:sysClr val="windowText" lastClr="000000"/>
                  </a:solidFill>
                  <a:prstDash val="solid"/>
                </a:ln>
                <a:solidFill>
                  <a:srgbClr val="ED7D31">
                    <a:lumMod val="40000"/>
                    <a:lumOff val="60000"/>
                  </a:srgbClr>
                </a:solidFill>
                <a:effectLst>
                  <a:outerShdw blurRad="50800" dist="38100" dir="2700000" algn="tl" rotWithShape="0">
                    <a:prstClr val="black">
                      <a:alpha val="40000"/>
                    </a:prstClr>
                  </a:outerShdw>
                </a:effectLst>
                <a:uLnTx/>
                <a:uFillTx/>
                <a:latin typeface="UTM Cookies" panose="02040603050506020204" pitchFamily="18" charset="0"/>
                <a:ea typeface="+mn-ea"/>
                <a:cs typeface="+mn-cs"/>
              </a:rPr>
              <a:t> </a:t>
            </a:r>
            <a:r>
              <a:rPr kumimoji="0" lang="en-US" sz="6000" b="1" i="0" u="none" strike="noStrike" kern="1200" cap="none" spc="0" normalizeH="0" baseline="0" noProof="0">
                <a:ln w="22225">
                  <a:solidFill>
                    <a:sysClr val="windowText" lastClr="000000"/>
                  </a:solidFill>
                  <a:prstDash val="solid"/>
                </a:ln>
                <a:solidFill>
                  <a:srgbClr val="FF0066"/>
                </a:solidFill>
                <a:effectLst>
                  <a:outerShdw blurRad="50800" dist="38100" dir="2700000" algn="tl" rotWithShape="0">
                    <a:prstClr val="black">
                      <a:alpha val="40000"/>
                    </a:prstClr>
                  </a:outerShdw>
                </a:effectLst>
                <a:uLnTx/>
                <a:uFillTx/>
                <a:latin typeface="UTM Cookies" panose="02040603050506020204" pitchFamily="18" charset="0"/>
                <a:ea typeface="+mn-ea"/>
                <a:cs typeface="+mn-cs"/>
              </a:rPr>
              <a:t>ý</a:t>
            </a:r>
            <a:r>
              <a:rPr kumimoji="0" lang="en-US" sz="6000" b="1" i="0" u="none" strike="noStrike" kern="1200" cap="none" spc="0" normalizeH="0" baseline="0" noProof="0">
                <a:ln w="22225">
                  <a:solidFill>
                    <a:sysClr val="windowText" lastClr="000000"/>
                  </a:solidFill>
                  <a:prstDash val="solid"/>
                </a:ln>
                <a:solidFill>
                  <a:srgbClr val="ED7D31">
                    <a:lumMod val="40000"/>
                    <a:lumOff val="60000"/>
                  </a:srgbClr>
                </a:solidFill>
                <a:effectLst>
                  <a:outerShdw blurRad="50800" dist="38100" dir="2700000" algn="tl" rotWithShape="0">
                    <a:prstClr val="black">
                      <a:alpha val="40000"/>
                    </a:prstClr>
                  </a:outerShdw>
                </a:effectLst>
                <a:uLnTx/>
                <a:uFillTx/>
                <a:latin typeface="UTM Cookies" panose="02040603050506020204" pitchFamily="18" charset="0"/>
                <a:ea typeface="+mn-ea"/>
                <a:cs typeface="+mn-cs"/>
              </a:rPr>
              <a:t> </a:t>
            </a:r>
            <a:r>
              <a:rPr kumimoji="0" lang="en-US" sz="6000" b="1" i="0" u="none" strike="noStrike" kern="1200" cap="none" spc="0" normalizeH="0" baseline="0" noProof="0">
                <a:ln w="22225">
                  <a:solidFill>
                    <a:sysClr val="windowText" lastClr="000000"/>
                  </a:solidFill>
                  <a:prstDash val="solid"/>
                </a:ln>
                <a:solidFill>
                  <a:srgbClr val="5B9BD5">
                    <a:lumMod val="75000"/>
                  </a:srgbClr>
                </a:solidFill>
                <a:effectLst>
                  <a:outerShdw blurRad="50800" dist="38100" dir="2700000" algn="tl" rotWithShape="0">
                    <a:prstClr val="black">
                      <a:alpha val="40000"/>
                    </a:prstClr>
                  </a:outerShdw>
                </a:effectLst>
                <a:uLnTx/>
                <a:uFillTx/>
                <a:latin typeface="UTM Cookies" panose="02040603050506020204" pitchFamily="18" charset="0"/>
                <a:ea typeface="+mn-ea"/>
                <a:cs typeface="+mn-cs"/>
              </a:rPr>
              <a:t>k</a:t>
            </a:r>
            <a:r>
              <a:rPr kumimoji="0" lang="en-US" sz="6000" b="1" i="0" u="none" strike="noStrike" kern="1200" cap="none" spc="0" normalizeH="0" baseline="0" noProof="0">
                <a:ln w="22225">
                  <a:solidFill>
                    <a:sysClr val="windowText" lastClr="000000"/>
                  </a:solidFill>
                  <a:prstDash val="solid"/>
                </a:ln>
                <a:solidFill>
                  <a:srgbClr val="FFCC00"/>
                </a:solidFill>
                <a:effectLst>
                  <a:outerShdw blurRad="50800" dist="38100" dir="2700000" algn="tl" rotWithShape="0">
                    <a:prstClr val="black">
                      <a:alpha val="40000"/>
                    </a:prstClr>
                  </a:outerShdw>
                </a:effectLst>
                <a:uLnTx/>
                <a:uFillTx/>
                <a:latin typeface="UTM Cookies" panose="02040603050506020204" pitchFamily="18" charset="0"/>
                <a:ea typeface="+mn-ea"/>
                <a:cs typeface="+mn-cs"/>
              </a:rPr>
              <a:t>i</a:t>
            </a:r>
            <a:r>
              <a:rPr kumimoji="0" lang="en-US" sz="6000" b="1" i="0" u="none" strike="noStrike" kern="1200" cap="none" spc="0" normalizeH="0" baseline="0" noProof="0">
                <a:ln w="22225">
                  <a:solidFill>
                    <a:sysClr val="windowText" lastClr="000000"/>
                  </a:solidFill>
                  <a:prstDash val="solid"/>
                </a:ln>
                <a:solidFill>
                  <a:srgbClr val="66FFCC"/>
                </a:solidFill>
                <a:effectLst>
                  <a:outerShdw blurRad="50800" dist="38100" dir="2700000" algn="tl" rotWithShape="0">
                    <a:prstClr val="black">
                      <a:alpha val="40000"/>
                    </a:prstClr>
                  </a:outerShdw>
                </a:effectLst>
                <a:uLnTx/>
                <a:uFillTx/>
                <a:latin typeface="UTM Cookies" panose="02040603050506020204" pitchFamily="18" charset="0"/>
                <a:ea typeface="+mn-ea"/>
                <a:cs typeface="+mn-cs"/>
              </a:rPr>
              <a:t>ế</a:t>
            </a:r>
            <a:r>
              <a:rPr kumimoji="0" lang="en-US" sz="6000" b="1" i="0" u="none" strike="noStrike" kern="1200" cap="none" spc="0" normalizeH="0" baseline="0" noProof="0">
                <a:ln w="22225">
                  <a:solidFill>
                    <a:sysClr val="windowText" lastClr="000000"/>
                  </a:solidFill>
                  <a:prstDash val="solid"/>
                </a:ln>
                <a:solidFill>
                  <a:srgbClr val="FF7C80"/>
                </a:solidFill>
                <a:effectLst>
                  <a:outerShdw blurRad="50800" dist="38100" dir="2700000" algn="tl" rotWithShape="0">
                    <a:prstClr val="black">
                      <a:alpha val="40000"/>
                    </a:prstClr>
                  </a:outerShdw>
                </a:effectLst>
                <a:uLnTx/>
                <a:uFillTx/>
                <a:latin typeface="UTM Cookies" panose="02040603050506020204" pitchFamily="18" charset="0"/>
                <a:ea typeface="+mn-ea"/>
                <a:cs typeface="+mn-cs"/>
              </a:rPr>
              <a:t>n</a:t>
            </a:r>
          </a:p>
        </p:txBody>
      </p:sp>
      <p:pic>
        <p:nvPicPr>
          <p:cNvPr id="8194" name="Picture 2" descr="Cute Happy Sticker - Cute Happy Girl - Discover &amp; Share GIFs">
            <a:extLst>
              <a:ext uri="{FF2B5EF4-FFF2-40B4-BE49-F238E27FC236}">
                <a16:creationId xmlns:a16="http://schemas.microsoft.com/office/drawing/2014/main" id="{9F660A02-970B-40DE-B83B-3864B78356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25327" y="1998327"/>
            <a:ext cx="2865359" cy="286535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picture containing application&#10;&#10;Description automatically generated">
            <a:extLst>
              <a:ext uri="{FF2B5EF4-FFF2-40B4-BE49-F238E27FC236}">
                <a16:creationId xmlns:a16="http://schemas.microsoft.com/office/drawing/2014/main" id="{2D2EA56E-33A7-4343-84DB-35043FFF495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8496"/>
          <a:stretch/>
        </p:blipFill>
        <p:spPr>
          <a:xfrm>
            <a:off x="7890658" y="4516833"/>
            <a:ext cx="4331302" cy="2230814"/>
          </a:xfrm>
          <a:prstGeom prst="rect">
            <a:avLst/>
          </a:prstGeom>
        </p:spPr>
      </p:pic>
      <p:pic>
        <p:nvPicPr>
          <p:cNvPr id="30" name="Picture 29" descr="A picture containing application&#10;&#10;Description automatically generated">
            <a:extLst>
              <a:ext uri="{FF2B5EF4-FFF2-40B4-BE49-F238E27FC236}">
                <a16:creationId xmlns:a16="http://schemas.microsoft.com/office/drawing/2014/main" id="{02F27132-A66C-4E2E-B1A8-5F17F9ECD73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3917" b="50000"/>
          <a:stretch/>
        </p:blipFill>
        <p:spPr>
          <a:xfrm>
            <a:off x="6871304" y="4489756"/>
            <a:ext cx="1395511" cy="1933729"/>
          </a:xfrm>
          <a:prstGeom prst="rect">
            <a:avLst/>
          </a:prstGeom>
        </p:spPr>
      </p:pic>
    </p:spTree>
    <p:extLst>
      <p:ext uri="{BB962C8B-B14F-4D97-AF65-F5344CB8AC3E}">
        <p14:creationId xmlns:p14="http://schemas.microsoft.com/office/powerpoint/2010/main" val="334039999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20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8194"/>
                                        </p:tgtEl>
                                        <p:attrNameLst>
                                          <p:attrName>style.visibility</p:attrName>
                                        </p:attrNameLst>
                                      </p:cBhvr>
                                      <p:to>
                                        <p:strVal val="visible"/>
                                      </p:to>
                                    </p:set>
                                    <p:animEffect transition="in" filter="fade">
                                      <p:cBhvr>
                                        <p:cTn id="19" dur="2000"/>
                                        <p:tgtEl>
                                          <p:spTgt spid="8194"/>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20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0" name="Group 2">
            <a:extLst>
              <a:ext uri="{FF2B5EF4-FFF2-40B4-BE49-F238E27FC236}">
                <a16:creationId xmlns:a16="http://schemas.microsoft.com/office/drawing/2014/main" id="{64EB5AA1-2D4B-46FF-AD1B-297171BFFB83}"/>
              </a:ext>
            </a:extLst>
          </p:cNvPr>
          <p:cNvGrpSpPr>
            <a:grpSpLocks noChangeAspect="1"/>
          </p:cNvGrpSpPr>
          <p:nvPr/>
        </p:nvGrpSpPr>
        <p:grpSpPr>
          <a:xfrm>
            <a:off x="7530513" y="642142"/>
            <a:ext cx="4174961" cy="3590976"/>
            <a:chOff x="0" y="0"/>
            <a:chExt cx="7820660" cy="3931920"/>
          </a:xfrm>
          <a:solidFill>
            <a:srgbClr val="FFFF99"/>
          </a:solidFill>
        </p:grpSpPr>
        <p:sp>
          <p:nvSpPr>
            <p:cNvPr id="21" name="Freeform 3">
              <a:extLst>
                <a:ext uri="{FF2B5EF4-FFF2-40B4-BE49-F238E27FC236}">
                  <a16:creationId xmlns:a16="http://schemas.microsoft.com/office/drawing/2014/main" id="{56B113D9-D7B5-41D9-BA43-CEB89865D8BF}"/>
                </a:ext>
              </a:extLst>
            </p:cNvPr>
            <p:cNvSpPr/>
            <p:nvPr/>
          </p:nvSpPr>
          <p:spPr>
            <a:xfrm>
              <a:off x="-11430" y="-1270"/>
              <a:ext cx="7843520" cy="3934460"/>
            </a:xfrm>
            <a:custGeom>
              <a:avLst/>
              <a:gdLst/>
              <a:ahLst/>
              <a:cxnLst/>
              <a:rect l="l" t="t" r="r" b="b"/>
              <a:pathLst>
                <a:path w="7843520" h="3934460">
                  <a:moveTo>
                    <a:pt x="7797800" y="1043940"/>
                  </a:moveTo>
                  <a:cubicBezTo>
                    <a:pt x="7791450" y="952500"/>
                    <a:pt x="7766050" y="863600"/>
                    <a:pt x="7727950" y="777240"/>
                  </a:cubicBezTo>
                  <a:cubicBezTo>
                    <a:pt x="7592060" y="478790"/>
                    <a:pt x="7280910" y="233680"/>
                    <a:pt x="6954519" y="189230"/>
                  </a:cubicBezTo>
                  <a:cubicBezTo>
                    <a:pt x="6681469" y="156210"/>
                    <a:pt x="6409689" y="127000"/>
                    <a:pt x="6139179" y="102870"/>
                  </a:cubicBezTo>
                  <a:cubicBezTo>
                    <a:pt x="5712459" y="64770"/>
                    <a:pt x="5287009" y="36830"/>
                    <a:pt x="4864099" y="20320"/>
                  </a:cubicBezTo>
                  <a:cubicBezTo>
                    <a:pt x="4464049" y="5080"/>
                    <a:pt x="4065269" y="0"/>
                    <a:pt x="3665219" y="3810"/>
                  </a:cubicBezTo>
                  <a:cubicBezTo>
                    <a:pt x="2744470" y="12700"/>
                    <a:pt x="1823720" y="74930"/>
                    <a:pt x="889000" y="189230"/>
                  </a:cubicBezTo>
                  <a:cubicBezTo>
                    <a:pt x="469900" y="246380"/>
                    <a:pt x="76200" y="635000"/>
                    <a:pt x="45720" y="1042670"/>
                  </a:cubicBezTo>
                  <a:cubicBezTo>
                    <a:pt x="0" y="1657350"/>
                    <a:pt x="0" y="2274570"/>
                    <a:pt x="45720" y="2890520"/>
                  </a:cubicBezTo>
                  <a:cubicBezTo>
                    <a:pt x="76200" y="3299460"/>
                    <a:pt x="468630" y="3688080"/>
                    <a:pt x="889000" y="3743960"/>
                  </a:cubicBezTo>
                  <a:cubicBezTo>
                    <a:pt x="1336040" y="3798570"/>
                    <a:pt x="1780540" y="3841750"/>
                    <a:pt x="2223770" y="3872230"/>
                  </a:cubicBezTo>
                  <a:cubicBezTo>
                    <a:pt x="2600960" y="3898900"/>
                    <a:pt x="2978150" y="3916680"/>
                    <a:pt x="3352800" y="3924300"/>
                  </a:cubicBezTo>
                  <a:cubicBezTo>
                    <a:pt x="3804920" y="3934460"/>
                    <a:pt x="4258310" y="3933190"/>
                    <a:pt x="4710430" y="3917950"/>
                  </a:cubicBezTo>
                  <a:cubicBezTo>
                    <a:pt x="5030470" y="3907790"/>
                    <a:pt x="5350510" y="3891280"/>
                    <a:pt x="5670550" y="3867150"/>
                  </a:cubicBezTo>
                  <a:cubicBezTo>
                    <a:pt x="5797550" y="3858260"/>
                    <a:pt x="5925820" y="3848100"/>
                    <a:pt x="6052820" y="3836670"/>
                  </a:cubicBezTo>
                  <a:cubicBezTo>
                    <a:pt x="6245860" y="3820161"/>
                    <a:pt x="6438900" y="3801111"/>
                    <a:pt x="6631940" y="3779520"/>
                  </a:cubicBezTo>
                  <a:cubicBezTo>
                    <a:pt x="6738620" y="3768090"/>
                    <a:pt x="6845300" y="3755390"/>
                    <a:pt x="6951980" y="3742690"/>
                  </a:cubicBezTo>
                  <a:cubicBezTo>
                    <a:pt x="7372350" y="3685540"/>
                    <a:pt x="7764780" y="3296920"/>
                    <a:pt x="7796530" y="2889251"/>
                  </a:cubicBezTo>
                  <a:cubicBezTo>
                    <a:pt x="7843520" y="2275840"/>
                    <a:pt x="7843520" y="1658620"/>
                    <a:pt x="7797800" y="1043940"/>
                  </a:cubicBezTo>
                  <a:close/>
                </a:path>
              </a:pathLst>
            </a:custGeom>
            <a:grpFill/>
          </p:spPr>
        </p:sp>
      </p:grpSp>
      <p:pic>
        <p:nvPicPr>
          <p:cNvPr id="34" name="Picture 33">
            <a:extLst>
              <a:ext uri="{FF2B5EF4-FFF2-40B4-BE49-F238E27FC236}">
                <a16:creationId xmlns:a16="http://schemas.microsoft.com/office/drawing/2014/main" id="{965D112C-3D92-4261-8E36-C115464624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66183"/>
            <a:ext cx="12763419" cy="6549698"/>
          </a:xfrm>
          <a:prstGeom prst="rect">
            <a:avLst/>
          </a:prstGeom>
        </p:spPr>
      </p:pic>
      <p:pic>
        <p:nvPicPr>
          <p:cNvPr id="9" name="Picture 4" descr="Sun clipart transparent for kid - Clipart World">
            <a:extLst>
              <a:ext uri="{FF2B5EF4-FFF2-40B4-BE49-F238E27FC236}">
                <a16:creationId xmlns:a16="http://schemas.microsoft.com/office/drawing/2014/main" id="{DBC92994-064C-4293-8C67-7782A8D68D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2" y="150563"/>
            <a:ext cx="1882301" cy="18823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Icon&#10;&#10;Description automatically generated">
            <a:extLst>
              <a:ext uri="{FF2B5EF4-FFF2-40B4-BE49-F238E27FC236}">
                <a16:creationId xmlns:a16="http://schemas.microsoft.com/office/drawing/2014/main" id="{F5F4A6C6-9EE0-44F4-B8C4-55D6B0408DAA}"/>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val="0"/>
              </a:ext>
            </a:extLst>
          </a:blip>
          <a:stretch>
            <a:fillRect/>
          </a:stretch>
        </p:blipFill>
        <p:spPr>
          <a:xfrm flipH="1">
            <a:off x="4495414" y="111254"/>
            <a:ext cx="1816600" cy="1816600"/>
          </a:xfrm>
          <a:prstGeom prst="rect">
            <a:avLst/>
          </a:prstGeom>
        </p:spPr>
      </p:pic>
      <p:pic>
        <p:nvPicPr>
          <p:cNvPr id="11" name="Picture 10" descr="Icon&#10;&#10;Description automatically generated">
            <a:extLst>
              <a:ext uri="{FF2B5EF4-FFF2-40B4-BE49-F238E27FC236}">
                <a16:creationId xmlns:a16="http://schemas.microsoft.com/office/drawing/2014/main" id="{C820CA07-45E7-4A37-B74D-BBFBE1099DFD}"/>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val="0"/>
              </a:ext>
            </a:extLst>
          </a:blip>
          <a:stretch>
            <a:fillRect/>
          </a:stretch>
        </p:blipFill>
        <p:spPr>
          <a:xfrm flipH="1">
            <a:off x="10946819" y="-724886"/>
            <a:ext cx="1816600" cy="1816600"/>
          </a:xfrm>
          <a:prstGeom prst="rect">
            <a:avLst/>
          </a:prstGeom>
        </p:spPr>
      </p:pic>
      <p:pic>
        <p:nvPicPr>
          <p:cNvPr id="22" name="Picture 2" descr="Star Images | Free Vectors, Stock Photos &amp;amp; PSD">
            <a:extLst>
              <a:ext uri="{FF2B5EF4-FFF2-40B4-BE49-F238E27FC236}">
                <a16:creationId xmlns:a16="http://schemas.microsoft.com/office/drawing/2014/main" id="{22221D9F-50F8-4CCC-B962-781AC522BDB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9709" y="397888"/>
            <a:ext cx="1670678" cy="167067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a:extLst>
              <a:ext uri="{FF2B5EF4-FFF2-40B4-BE49-F238E27FC236}">
                <a16:creationId xmlns:a16="http://schemas.microsoft.com/office/drawing/2014/main" id="{2D727848-2041-4F55-A421-435497E930C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046856" y="477388"/>
            <a:ext cx="3142274" cy="497051"/>
          </a:xfrm>
          <a:prstGeom prst="rect">
            <a:avLst/>
          </a:prstGeom>
        </p:spPr>
      </p:pic>
      <p:pic>
        <p:nvPicPr>
          <p:cNvPr id="24" name="Picture 6">
            <a:extLst>
              <a:ext uri="{FF2B5EF4-FFF2-40B4-BE49-F238E27FC236}">
                <a16:creationId xmlns:a16="http://schemas.microsoft.com/office/drawing/2014/main" id="{6173D63A-506B-405D-B70B-5D15CA5DF41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493107" y="3851160"/>
            <a:ext cx="2592339" cy="494901"/>
          </a:xfrm>
          <a:prstGeom prst="rect">
            <a:avLst/>
          </a:prstGeom>
        </p:spPr>
      </p:pic>
      <p:pic>
        <p:nvPicPr>
          <p:cNvPr id="25" name="Picture 2" descr="Star Images | Free Vectors, Stock Photos &amp;amp; PSD">
            <a:extLst>
              <a:ext uri="{FF2B5EF4-FFF2-40B4-BE49-F238E27FC236}">
                <a16:creationId xmlns:a16="http://schemas.microsoft.com/office/drawing/2014/main" id="{AE57B1DC-CC9C-4BC3-ADA4-8DA9212F8AEA}"/>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228054" y="1175138"/>
            <a:ext cx="679039" cy="6790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Star Images | Free Vectors, Stock Photos &amp;amp; PSD">
            <a:extLst>
              <a:ext uri="{FF2B5EF4-FFF2-40B4-BE49-F238E27FC236}">
                <a16:creationId xmlns:a16="http://schemas.microsoft.com/office/drawing/2014/main" id="{373DF41D-6824-4AF1-82B0-133382CE94EE}"/>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67800" y="3637876"/>
            <a:ext cx="540117" cy="540117"/>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2E736794-29DE-4809-8568-33D36BDE022B}"/>
              </a:ext>
            </a:extLst>
          </p:cNvPr>
          <p:cNvGrpSpPr/>
          <p:nvPr/>
        </p:nvGrpSpPr>
        <p:grpSpPr>
          <a:xfrm>
            <a:off x="8065601" y="1281957"/>
            <a:ext cx="3235319" cy="1945185"/>
            <a:chOff x="8405744" y="3082667"/>
            <a:chExt cx="3235319" cy="1945185"/>
          </a:xfrm>
        </p:grpSpPr>
        <p:sp>
          <p:nvSpPr>
            <p:cNvPr id="15" name="TextBox 14">
              <a:extLst>
                <a:ext uri="{FF2B5EF4-FFF2-40B4-BE49-F238E27FC236}">
                  <a16:creationId xmlns:a16="http://schemas.microsoft.com/office/drawing/2014/main" id="{610C49D8-9174-46D7-A1C2-88ED83897B74}"/>
                </a:ext>
              </a:extLst>
            </p:cNvPr>
            <p:cNvSpPr txBox="1"/>
            <p:nvPr/>
          </p:nvSpPr>
          <p:spPr>
            <a:xfrm>
              <a:off x="8405744" y="3082667"/>
              <a:ext cx="323531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0">
                    <a:solidFill>
                      <a:prstClr val="white"/>
                    </a:solidFill>
                  </a:ln>
                  <a:solidFill>
                    <a:prstClr val="white"/>
                  </a:solidFill>
                  <a:effectLst>
                    <a:outerShdw blurRad="50800" dist="38100" dir="2700000" algn="tl" rotWithShape="0">
                      <a:prstClr val="black">
                        <a:alpha val="40000"/>
                      </a:prstClr>
                    </a:outerShdw>
                  </a:effectLst>
                  <a:uLnTx/>
                  <a:uFillTx/>
                  <a:latin typeface="UVN Banh Mi" pitchFamily="2" charset="0"/>
                  <a:ea typeface="+mn-ea"/>
                  <a:cs typeface="+mn-cs"/>
                </a:rPr>
                <a:t>Trình bày trước lớp</a:t>
              </a:r>
            </a:p>
          </p:txBody>
        </p:sp>
        <p:sp>
          <p:nvSpPr>
            <p:cNvPr id="16" name="TextBox 15">
              <a:extLst>
                <a:ext uri="{FF2B5EF4-FFF2-40B4-BE49-F238E27FC236}">
                  <a16:creationId xmlns:a16="http://schemas.microsoft.com/office/drawing/2014/main" id="{E6017164-B7D1-47C0-A7E0-E0F5FFBF02C4}"/>
                </a:ext>
              </a:extLst>
            </p:cNvPr>
            <p:cNvSpPr txBox="1"/>
            <p:nvPr/>
          </p:nvSpPr>
          <p:spPr>
            <a:xfrm>
              <a:off x="8405744" y="3088860"/>
              <a:ext cx="323531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prstClr val="black"/>
                    </a:solidFill>
                  </a:ln>
                  <a:gradFill flip="none" rotWithShape="1">
                    <a:gsLst>
                      <a:gs pos="8000">
                        <a:srgbClr val="FF0000"/>
                      </a:gs>
                      <a:gs pos="79000">
                        <a:srgbClr val="00B0F0"/>
                      </a:gs>
                      <a:gs pos="61000">
                        <a:srgbClr val="00B050"/>
                      </a:gs>
                      <a:gs pos="45000">
                        <a:srgbClr val="92D050"/>
                      </a:gs>
                      <a:gs pos="26000">
                        <a:srgbClr val="FFC000"/>
                      </a:gs>
                      <a:gs pos="95000">
                        <a:srgbClr val="7030A0"/>
                      </a:gs>
                    </a:gsLst>
                    <a:path path="circle">
                      <a:fillToRect l="100000" t="100000"/>
                    </a:path>
                    <a:tileRect r="-100000" b="-100000"/>
                  </a:gradFill>
                  <a:effectLst>
                    <a:outerShdw blurRad="50800" dist="38100" dir="10800000" algn="r" rotWithShape="0">
                      <a:prstClr val="black">
                        <a:alpha val="40000"/>
                      </a:prstClr>
                    </a:outerShdw>
                  </a:effectLst>
                  <a:uLnTx/>
                  <a:uFillTx/>
                  <a:latin typeface="UVN Banh Mi" pitchFamily="2" charset="0"/>
                  <a:ea typeface="+mn-ea"/>
                  <a:cs typeface="+mn-cs"/>
                </a:rPr>
                <a:t>Trình bày trước lớp</a:t>
              </a:r>
            </a:p>
          </p:txBody>
        </p:sp>
      </p:grpSp>
      <p:pic>
        <p:nvPicPr>
          <p:cNvPr id="32" name="Picture 31" descr="A picture containing outdoor object&#10;&#10;Description automatically generated">
            <a:extLst>
              <a:ext uri="{FF2B5EF4-FFF2-40B4-BE49-F238E27FC236}">
                <a16:creationId xmlns:a16="http://schemas.microsoft.com/office/drawing/2014/main" id="{56759731-3CCD-472F-9BCD-1F8E4BD71DC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1135895">
            <a:off x="3739368" y="111056"/>
            <a:ext cx="1792228" cy="2100076"/>
          </a:xfrm>
          <a:prstGeom prst="rect">
            <a:avLst/>
          </a:prstGeom>
        </p:spPr>
      </p:pic>
      <p:pic>
        <p:nvPicPr>
          <p:cNvPr id="3074" name="Picture 2" descr="Hơn 300 hình minh họa Giáo Dục và Đồ Dùng Học Tập miễn phí">
            <a:extLst>
              <a:ext uri="{FF2B5EF4-FFF2-40B4-BE49-F238E27FC236}">
                <a16:creationId xmlns:a16="http://schemas.microsoft.com/office/drawing/2014/main" id="{1D6BA91D-F4A8-4742-AA29-CDFFEFFDB6C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47827" y="2923188"/>
            <a:ext cx="1953669" cy="19536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oy, doll&#10;&#10;Description automatically generated">
            <a:extLst>
              <a:ext uri="{FF2B5EF4-FFF2-40B4-BE49-F238E27FC236}">
                <a16:creationId xmlns:a16="http://schemas.microsoft.com/office/drawing/2014/main" id="{79B506BB-42D0-40D3-BCF4-91D3CF200DB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70595" y="3008157"/>
            <a:ext cx="4303268" cy="3946097"/>
          </a:xfrm>
          <a:prstGeom prst="rect">
            <a:avLst/>
          </a:prstGeom>
        </p:spPr>
      </p:pic>
      <p:grpSp>
        <p:nvGrpSpPr>
          <p:cNvPr id="14" name="Group 13">
            <a:extLst>
              <a:ext uri="{FF2B5EF4-FFF2-40B4-BE49-F238E27FC236}">
                <a16:creationId xmlns:a16="http://schemas.microsoft.com/office/drawing/2014/main" id="{9AD3C75A-244E-4D76-9A82-261B7BFD6613}"/>
              </a:ext>
            </a:extLst>
          </p:cNvPr>
          <p:cNvGrpSpPr/>
          <p:nvPr/>
        </p:nvGrpSpPr>
        <p:grpSpPr>
          <a:xfrm>
            <a:off x="89318" y="4802406"/>
            <a:ext cx="2385391" cy="1908431"/>
            <a:chOff x="-23580" y="4725947"/>
            <a:chExt cx="2385391" cy="1908431"/>
          </a:xfrm>
        </p:grpSpPr>
        <p:sp>
          <p:nvSpPr>
            <p:cNvPr id="6" name="Speech Bubble: Oval 5">
              <a:extLst>
                <a:ext uri="{FF2B5EF4-FFF2-40B4-BE49-F238E27FC236}">
                  <a16:creationId xmlns:a16="http://schemas.microsoft.com/office/drawing/2014/main" id="{E7E57BC2-8493-4E7E-8F33-71544B9B43E4}"/>
                </a:ext>
              </a:extLst>
            </p:cNvPr>
            <p:cNvSpPr/>
            <p:nvPr/>
          </p:nvSpPr>
          <p:spPr>
            <a:xfrm rot="20892406">
              <a:off x="-23580" y="4725947"/>
              <a:ext cx="2385391" cy="1908431"/>
            </a:xfrm>
            <a:prstGeom prst="wedgeEllipseCallout">
              <a:avLst>
                <a:gd name="adj1" fmla="val 53032"/>
                <a:gd name="adj2" fmla="val -22924"/>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Speech Bubble: Oval 27">
              <a:extLst>
                <a:ext uri="{FF2B5EF4-FFF2-40B4-BE49-F238E27FC236}">
                  <a16:creationId xmlns:a16="http://schemas.microsoft.com/office/drawing/2014/main" id="{769F7F58-84A0-495D-B9A1-07675013E0E6}"/>
                </a:ext>
              </a:extLst>
            </p:cNvPr>
            <p:cNvSpPr/>
            <p:nvPr/>
          </p:nvSpPr>
          <p:spPr>
            <a:xfrm rot="20892406">
              <a:off x="46236" y="4839694"/>
              <a:ext cx="2245757" cy="1696933"/>
            </a:xfrm>
            <a:prstGeom prst="wedgeEllipseCallout">
              <a:avLst>
                <a:gd name="adj1" fmla="val 53032"/>
                <a:gd name="adj2" fmla="val -22924"/>
              </a:avLst>
            </a:prstGeom>
            <a:solidFill>
              <a:schemeClr val="bg1"/>
            </a:solid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BEF33F94-551B-43B8-928B-75A314F23A3A}"/>
                </a:ext>
              </a:extLst>
            </p:cNvPr>
            <p:cNvSpPr txBox="1"/>
            <p:nvPr/>
          </p:nvSpPr>
          <p:spPr>
            <a:xfrm>
              <a:off x="401088" y="4903329"/>
              <a:ext cx="153604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mn-ea"/>
                  <a:cs typeface="+mn-cs"/>
                </a:rPr>
                <a:t>Trình bày</a:t>
              </a:r>
            </a:p>
          </p:txBody>
        </p:sp>
      </p:grpSp>
      <p:grpSp>
        <p:nvGrpSpPr>
          <p:cNvPr id="19" name="Group 18">
            <a:extLst>
              <a:ext uri="{FF2B5EF4-FFF2-40B4-BE49-F238E27FC236}">
                <a16:creationId xmlns:a16="http://schemas.microsoft.com/office/drawing/2014/main" id="{E8387059-5F91-4041-AEB7-B6886ACBF4B3}"/>
              </a:ext>
            </a:extLst>
          </p:cNvPr>
          <p:cNvGrpSpPr/>
          <p:nvPr/>
        </p:nvGrpSpPr>
        <p:grpSpPr>
          <a:xfrm>
            <a:off x="4862735" y="1651885"/>
            <a:ext cx="2420737" cy="1843357"/>
            <a:chOff x="4862735" y="1651885"/>
            <a:chExt cx="2420737" cy="1843357"/>
          </a:xfrm>
        </p:grpSpPr>
        <p:sp>
          <p:nvSpPr>
            <p:cNvPr id="18" name="Speech Bubble: Oval 17">
              <a:extLst>
                <a:ext uri="{FF2B5EF4-FFF2-40B4-BE49-F238E27FC236}">
                  <a16:creationId xmlns:a16="http://schemas.microsoft.com/office/drawing/2014/main" id="{7C6F22AD-319F-4071-8D49-CF1539C5030D}"/>
                </a:ext>
              </a:extLst>
            </p:cNvPr>
            <p:cNvSpPr/>
            <p:nvPr/>
          </p:nvSpPr>
          <p:spPr>
            <a:xfrm>
              <a:off x="4862735" y="1651885"/>
              <a:ext cx="2420737" cy="1843357"/>
            </a:xfrm>
            <a:prstGeom prst="wedgeEllipseCallout">
              <a:avLst/>
            </a:prstGeom>
            <a:solidFill>
              <a:schemeClr val="bg1"/>
            </a:solid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Speech Bubble: Oval 32">
              <a:extLst>
                <a:ext uri="{FF2B5EF4-FFF2-40B4-BE49-F238E27FC236}">
                  <a16:creationId xmlns:a16="http://schemas.microsoft.com/office/drawing/2014/main" id="{C807B5C2-ABF1-4F6C-83D4-391AD1306316}"/>
                </a:ext>
              </a:extLst>
            </p:cNvPr>
            <p:cNvSpPr/>
            <p:nvPr/>
          </p:nvSpPr>
          <p:spPr>
            <a:xfrm>
              <a:off x="4974989" y="1804285"/>
              <a:ext cx="2226245" cy="1575829"/>
            </a:xfrm>
            <a:prstGeom prst="wedgeEllipseCallout">
              <a:avLst/>
            </a:prstGeom>
            <a:solidFill>
              <a:schemeClr val="bg1"/>
            </a:solidFill>
            <a:ln w="38100">
              <a:solidFill>
                <a:srgbClr val="FF33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AC410244-9C20-4772-B98E-A25E38D13571}"/>
                </a:ext>
              </a:extLst>
            </p:cNvPr>
            <p:cNvSpPr txBox="1"/>
            <p:nvPr/>
          </p:nvSpPr>
          <p:spPr>
            <a:xfrm>
              <a:off x="5244853" y="1887200"/>
              <a:ext cx="16565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mn-ea"/>
                  <a:cs typeface="+mn-cs"/>
                </a:rPr>
                <a:t>Nhận xét</a:t>
              </a:r>
            </a:p>
          </p:txBody>
        </p:sp>
      </p:grpSp>
    </p:spTree>
    <p:extLst>
      <p:ext uri="{BB962C8B-B14F-4D97-AF65-F5344CB8AC3E}">
        <p14:creationId xmlns:p14="http://schemas.microsoft.com/office/powerpoint/2010/main" val="235247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par>
                                <p:cTn id="16" presetID="31"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fltVal val="0"/>
                                          </p:val>
                                        </p:tav>
                                        <p:tav tm="100000">
                                          <p:val>
                                            <p:strVal val="#ppt_w"/>
                                          </p:val>
                                        </p:tav>
                                      </p:tavLst>
                                    </p:anim>
                                    <p:anim calcmode="lin" valueType="num">
                                      <p:cBhvr>
                                        <p:cTn id="19" dur="1000" fill="hold"/>
                                        <p:tgtEl>
                                          <p:spTgt spid="14"/>
                                        </p:tgtEl>
                                        <p:attrNameLst>
                                          <p:attrName>ppt_h</p:attrName>
                                        </p:attrNameLst>
                                      </p:cBhvr>
                                      <p:tavLst>
                                        <p:tav tm="0">
                                          <p:val>
                                            <p:fltVal val="0"/>
                                          </p:val>
                                        </p:tav>
                                        <p:tav tm="100000">
                                          <p:val>
                                            <p:strVal val="#ppt_h"/>
                                          </p:val>
                                        </p:tav>
                                      </p:tavLst>
                                    </p:anim>
                                    <p:anim calcmode="lin" valueType="num">
                                      <p:cBhvr>
                                        <p:cTn id="20" dur="1000" fill="hold"/>
                                        <p:tgtEl>
                                          <p:spTgt spid="14"/>
                                        </p:tgtEl>
                                        <p:attrNameLst>
                                          <p:attrName>style.rotation</p:attrName>
                                        </p:attrNameLst>
                                      </p:cBhvr>
                                      <p:tavLst>
                                        <p:tav tm="0">
                                          <p:val>
                                            <p:fltVal val="90"/>
                                          </p:val>
                                        </p:tav>
                                        <p:tav tm="100000">
                                          <p:val>
                                            <p:fltVal val="0"/>
                                          </p:val>
                                        </p:tav>
                                      </p:tavLst>
                                    </p:anim>
                                    <p:animEffect transition="in" filter="fade">
                                      <p:cBhvr>
                                        <p:cTn id="21" dur="1000"/>
                                        <p:tgtEl>
                                          <p:spTgt spid="14"/>
                                        </p:tgtEl>
                                      </p:cBhvr>
                                    </p:animEffect>
                                  </p:childTnLst>
                                </p:cTn>
                              </p:par>
                              <p:par>
                                <p:cTn id="22" presetID="31"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1000" fill="hold"/>
                                        <p:tgtEl>
                                          <p:spTgt spid="19"/>
                                        </p:tgtEl>
                                        <p:attrNameLst>
                                          <p:attrName>ppt_w</p:attrName>
                                        </p:attrNameLst>
                                      </p:cBhvr>
                                      <p:tavLst>
                                        <p:tav tm="0">
                                          <p:val>
                                            <p:fltVal val="0"/>
                                          </p:val>
                                        </p:tav>
                                        <p:tav tm="100000">
                                          <p:val>
                                            <p:strVal val="#ppt_w"/>
                                          </p:val>
                                        </p:tav>
                                      </p:tavLst>
                                    </p:anim>
                                    <p:anim calcmode="lin" valueType="num">
                                      <p:cBhvr>
                                        <p:cTn id="25" dur="1000" fill="hold"/>
                                        <p:tgtEl>
                                          <p:spTgt spid="19"/>
                                        </p:tgtEl>
                                        <p:attrNameLst>
                                          <p:attrName>ppt_h</p:attrName>
                                        </p:attrNameLst>
                                      </p:cBhvr>
                                      <p:tavLst>
                                        <p:tav tm="0">
                                          <p:val>
                                            <p:fltVal val="0"/>
                                          </p:val>
                                        </p:tav>
                                        <p:tav tm="100000">
                                          <p:val>
                                            <p:strVal val="#ppt_h"/>
                                          </p:val>
                                        </p:tav>
                                      </p:tavLst>
                                    </p:anim>
                                    <p:anim calcmode="lin" valueType="num">
                                      <p:cBhvr>
                                        <p:cTn id="26" dur="1000" fill="hold"/>
                                        <p:tgtEl>
                                          <p:spTgt spid="19"/>
                                        </p:tgtEl>
                                        <p:attrNameLst>
                                          <p:attrName>style.rotation</p:attrName>
                                        </p:attrNameLst>
                                      </p:cBhvr>
                                      <p:tavLst>
                                        <p:tav tm="0">
                                          <p:val>
                                            <p:fltVal val="90"/>
                                          </p:val>
                                        </p:tav>
                                        <p:tav tm="100000">
                                          <p:val>
                                            <p:fltVal val="0"/>
                                          </p:val>
                                        </p:tav>
                                      </p:tavLst>
                                    </p:anim>
                                    <p:animEffect transition="in" filter="fade">
                                      <p:cBhvr>
                                        <p:cTn id="2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DDE"/>
        </a:soli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4E77B442-CFF0-4D32-8A0A-5FBB2923FB1E}"/>
              </a:ext>
            </a:extLst>
          </p:cNvPr>
          <p:cNvSpPr/>
          <p:nvPr/>
        </p:nvSpPr>
        <p:spPr>
          <a:xfrm>
            <a:off x="-1057197" y="4165594"/>
            <a:ext cx="14306394" cy="4019544"/>
          </a:xfrm>
          <a:custGeom>
            <a:avLst/>
            <a:gdLst>
              <a:gd name="connsiteX0" fmla="*/ 114741 w 14353746"/>
              <a:gd name="connsiteY0" fmla="*/ 622306 h 4019544"/>
              <a:gd name="connsiteX1" fmla="*/ 724341 w 14353746"/>
              <a:gd name="connsiteY1" fmla="*/ 6 h 4019544"/>
              <a:gd name="connsiteX2" fmla="*/ 2159441 w 14353746"/>
              <a:gd name="connsiteY2" fmla="*/ 609606 h 4019544"/>
              <a:gd name="connsiteX3" fmla="*/ 4077141 w 14353746"/>
              <a:gd name="connsiteY3" fmla="*/ 393706 h 4019544"/>
              <a:gd name="connsiteX4" fmla="*/ 6413941 w 14353746"/>
              <a:gd name="connsiteY4" fmla="*/ 927106 h 4019544"/>
              <a:gd name="connsiteX5" fmla="*/ 9207941 w 14353746"/>
              <a:gd name="connsiteY5" fmla="*/ 114306 h 4019544"/>
              <a:gd name="connsiteX6" fmla="*/ 11582841 w 14353746"/>
              <a:gd name="connsiteY6" fmla="*/ 469906 h 4019544"/>
              <a:gd name="connsiteX7" fmla="*/ 12662341 w 14353746"/>
              <a:gd name="connsiteY7" fmla="*/ 901706 h 4019544"/>
              <a:gd name="connsiteX8" fmla="*/ 13995841 w 14353746"/>
              <a:gd name="connsiteY8" fmla="*/ 393706 h 4019544"/>
              <a:gd name="connsiteX9" fmla="*/ 13983141 w 14353746"/>
              <a:gd name="connsiteY9" fmla="*/ 2832106 h 4019544"/>
              <a:gd name="connsiteX10" fmla="*/ 9792141 w 14353746"/>
              <a:gd name="connsiteY10" fmla="*/ 3962406 h 4019544"/>
              <a:gd name="connsiteX11" fmla="*/ 952941 w 14353746"/>
              <a:gd name="connsiteY11" fmla="*/ 3505206 h 4019544"/>
              <a:gd name="connsiteX12" fmla="*/ 152841 w 14353746"/>
              <a:gd name="connsiteY12" fmla="*/ 584206 h 4019544"/>
              <a:gd name="connsiteX13" fmla="*/ 114741 w 14353746"/>
              <a:gd name="connsiteY13" fmla="*/ 622306 h 4019544"/>
              <a:gd name="connsiteX0" fmla="*/ 301655 w 14362860"/>
              <a:gd name="connsiteY0" fmla="*/ 622306 h 4019544"/>
              <a:gd name="connsiteX1" fmla="*/ 733455 w 14362860"/>
              <a:gd name="connsiteY1" fmla="*/ 6 h 4019544"/>
              <a:gd name="connsiteX2" fmla="*/ 2168555 w 14362860"/>
              <a:gd name="connsiteY2" fmla="*/ 609606 h 4019544"/>
              <a:gd name="connsiteX3" fmla="*/ 4086255 w 14362860"/>
              <a:gd name="connsiteY3" fmla="*/ 393706 h 4019544"/>
              <a:gd name="connsiteX4" fmla="*/ 6423055 w 14362860"/>
              <a:gd name="connsiteY4" fmla="*/ 927106 h 4019544"/>
              <a:gd name="connsiteX5" fmla="*/ 9217055 w 14362860"/>
              <a:gd name="connsiteY5" fmla="*/ 114306 h 4019544"/>
              <a:gd name="connsiteX6" fmla="*/ 11591955 w 14362860"/>
              <a:gd name="connsiteY6" fmla="*/ 469906 h 4019544"/>
              <a:gd name="connsiteX7" fmla="*/ 12671455 w 14362860"/>
              <a:gd name="connsiteY7" fmla="*/ 901706 h 4019544"/>
              <a:gd name="connsiteX8" fmla="*/ 14004955 w 14362860"/>
              <a:gd name="connsiteY8" fmla="*/ 393706 h 4019544"/>
              <a:gd name="connsiteX9" fmla="*/ 13992255 w 14362860"/>
              <a:gd name="connsiteY9" fmla="*/ 2832106 h 4019544"/>
              <a:gd name="connsiteX10" fmla="*/ 9801255 w 14362860"/>
              <a:gd name="connsiteY10" fmla="*/ 3962406 h 4019544"/>
              <a:gd name="connsiteX11" fmla="*/ 962055 w 14362860"/>
              <a:gd name="connsiteY11" fmla="*/ 3505206 h 4019544"/>
              <a:gd name="connsiteX12" fmla="*/ 161955 w 14362860"/>
              <a:gd name="connsiteY12" fmla="*/ 584206 h 4019544"/>
              <a:gd name="connsiteX13" fmla="*/ 301655 w 14362860"/>
              <a:gd name="connsiteY13" fmla="*/ 622306 h 4019544"/>
              <a:gd name="connsiteX0" fmla="*/ 307688 w 14368893"/>
              <a:gd name="connsiteY0" fmla="*/ 622306 h 4019544"/>
              <a:gd name="connsiteX1" fmla="*/ 739488 w 14368893"/>
              <a:gd name="connsiteY1" fmla="*/ 6 h 4019544"/>
              <a:gd name="connsiteX2" fmla="*/ 2174588 w 14368893"/>
              <a:gd name="connsiteY2" fmla="*/ 609606 h 4019544"/>
              <a:gd name="connsiteX3" fmla="*/ 4092288 w 14368893"/>
              <a:gd name="connsiteY3" fmla="*/ 393706 h 4019544"/>
              <a:gd name="connsiteX4" fmla="*/ 6429088 w 14368893"/>
              <a:gd name="connsiteY4" fmla="*/ 927106 h 4019544"/>
              <a:gd name="connsiteX5" fmla="*/ 9223088 w 14368893"/>
              <a:gd name="connsiteY5" fmla="*/ 114306 h 4019544"/>
              <a:gd name="connsiteX6" fmla="*/ 11597988 w 14368893"/>
              <a:gd name="connsiteY6" fmla="*/ 469906 h 4019544"/>
              <a:gd name="connsiteX7" fmla="*/ 12677488 w 14368893"/>
              <a:gd name="connsiteY7" fmla="*/ 901706 h 4019544"/>
              <a:gd name="connsiteX8" fmla="*/ 14010988 w 14368893"/>
              <a:gd name="connsiteY8" fmla="*/ 393706 h 4019544"/>
              <a:gd name="connsiteX9" fmla="*/ 13998288 w 14368893"/>
              <a:gd name="connsiteY9" fmla="*/ 2832106 h 4019544"/>
              <a:gd name="connsiteX10" fmla="*/ 9807288 w 14368893"/>
              <a:gd name="connsiteY10" fmla="*/ 3962406 h 4019544"/>
              <a:gd name="connsiteX11" fmla="*/ 968088 w 14368893"/>
              <a:gd name="connsiteY11" fmla="*/ 3505206 h 4019544"/>
              <a:gd name="connsiteX12" fmla="*/ 155288 w 14368893"/>
              <a:gd name="connsiteY12" fmla="*/ 698506 h 4019544"/>
              <a:gd name="connsiteX13" fmla="*/ 307688 w 14368893"/>
              <a:gd name="connsiteY13" fmla="*/ 622306 h 4019544"/>
              <a:gd name="connsiteX0" fmla="*/ 278253 w 14339458"/>
              <a:gd name="connsiteY0" fmla="*/ 622306 h 4019544"/>
              <a:gd name="connsiteX1" fmla="*/ 710053 w 14339458"/>
              <a:gd name="connsiteY1" fmla="*/ 6 h 4019544"/>
              <a:gd name="connsiteX2" fmla="*/ 2145153 w 14339458"/>
              <a:gd name="connsiteY2" fmla="*/ 609606 h 4019544"/>
              <a:gd name="connsiteX3" fmla="*/ 4062853 w 14339458"/>
              <a:gd name="connsiteY3" fmla="*/ 393706 h 4019544"/>
              <a:gd name="connsiteX4" fmla="*/ 6399653 w 14339458"/>
              <a:gd name="connsiteY4" fmla="*/ 927106 h 4019544"/>
              <a:gd name="connsiteX5" fmla="*/ 9193653 w 14339458"/>
              <a:gd name="connsiteY5" fmla="*/ 114306 h 4019544"/>
              <a:gd name="connsiteX6" fmla="*/ 11568553 w 14339458"/>
              <a:gd name="connsiteY6" fmla="*/ 469906 h 4019544"/>
              <a:gd name="connsiteX7" fmla="*/ 12648053 w 14339458"/>
              <a:gd name="connsiteY7" fmla="*/ 901706 h 4019544"/>
              <a:gd name="connsiteX8" fmla="*/ 13981553 w 14339458"/>
              <a:gd name="connsiteY8" fmla="*/ 393706 h 4019544"/>
              <a:gd name="connsiteX9" fmla="*/ 13968853 w 14339458"/>
              <a:gd name="connsiteY9" fmla="*/ 2832106 h 4019544"/>
              <a:gd name="connsiteX10" fmla="*/ 9777853 w 14339458"/>
              <a:gd name="connsiteY10" fmla="*/ 3962406 h 4019544"/>
              <a:gd name="connsiteX11" fmla="*/ 938653 w 14339458"/>
              <a:gd name="connsiteY11" fmla="*/ 3505206 h 4019544"/>
              <a:gd name="connsiteX12" fmla="*/ 189353 w 14339458"/>
              <a:gd name="connsiteY12" fmla="*/ 1079506 h 4019544"/>
              <a:gd name="connsiteX13" fmla="*/ 278253 w 14339458"/>
              <a:gd name="connsiteY13" fmla="*/ 622306 h 4019544"/>
              <a:gd name="connsiteX0" fmla="*/ 245189 w 14306394"/>
              <a:gd name="connsiteY0" fmla="*/ 622306 h 4019544"/>
              <a:gd name="connsiteX1" fmla="*/ 676989 w 14306394"/>
              <a:gd name="connsiteY1" fmla="*/ 6 h 4019544"/>
              <a:gd name="connsiteX2" fmla="*/ 2112089 w 14306394"/>
              <a:gd name="connsiteY2" fmla="*/ 609606 h 4019544"/>
              <a:gd name="connsiteX3" fmla="*/ 4029789 w 14306394"/>
              <a:gd name="connsiteY3" fmla="*/ 393706 h 4019544"/>
              <a:gd name="connsiteX4" fmla="*/ 6366589 w 14306394"/>
              <a:gd name="connsiteY4" fmla="*/ 927106 h 4019544"/>
              <a:gd name="connsiteX5" fmla="*/ 9160589 w 14306394"/>
              <a:gd name="connsiteY5" fmla="*/ 114306 h 4019544"/>
              <a:gd name="connsiteX6" fmla="*/ 11535489 w 14306394"/>
              <a:gd name="connsiteY6" fmla="*/ 469906 h 4019544"/>
              <a:gd name="connsiteX7" fmla="*/ 12614989 w 14306394"/>
              <a:gd name="connsiteY7" fmla="*/ 901706 h 4019544"/>
              <a:gd name="connsiteX8" fmla="*/ 13948489 w 14306394"/>
              <a:gd name="connsiteY8" fmla="*/ 393706 h 4019544"/>
              <a:gd name="connsiteX9" fmla="*/ 13935789 w 14306394"/>
              <a:gd name="connsiteY9" fmla="*/ 2832106 h 4019544"/>
              <a:gd name="connsiteX10" fmla="*/ 9744789 w 14306394"/>
              <a:gd name="connsiteY10" fmla="*/ 3962406 h 4019544"/>
              <a:gd name="connsiteX11" fmla="*/ 905589 w 14306394"/>
              <a:gd name="connsiteY11" fmla="*/ 3505206 h 4019544"/>
              <a:gd name="connsiteX12" fmla="*/ 232489 w 14306394"/>
              <a:gd name="connsiteY12" fmla="*/ 1257306 h 4019544"/>
              <a:gd name="connsiteX13" fmla="*/ 245189 w 14306394"/>
              <a:gd name="connsiteY13" fmla="*/ 622306 h 401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06394" h="4019544">
                <a:moveTo>
                  <a:pt x="245189" y="622306"/>
                </a:moveTo>
                <a:cubicBezTo>
                  <a:pt x="319272" y="412756"/>
                  <a:pt x="365839" y="2123"/>
                  <a:pt x="676989" y="6"/>
                </a:cubicBezTo>
                <a:cubicBezTo>
                  <a:pt x="988139" y="-2111"/>
                  <a:pt x="1553289" y="543989"/>
                  <a:pt x="2112089" y="609606"/>
                </a:cubicBezTo>
                <a:cubicBezTo>
                  <a:pt x="2670889" y="675223"/>
                  <a:pt x="3320706" y="340789"/>
                  <a:pt x="4029789" y="393706"/>
                </a:cubicBezTo>
                <a:cubicBezTo>
                  <a:pt x="4738872" y="446623"/>
                  <a:pt x="5511456" y="973673"/>
                  <a:pt x="6366589" y="927106"/>
                </a:cubicBezTo>
                <a:cubicBezTo>
                  <a:pt x="7221722" y="880539"/>
                  <a:pt x="8299106" y="190506"/>
                  <a:pt x="9160589" y="114306"/>
                </a:cubicBezTo>
                <a:cubicBezTo>
                  <a:pt x="10022072" y="38106"/>
                  <a:pt x="10959756" y="338673"/>
                  <a:pt x="11535489" y="469906"/>
                </a:cubicBezTo>
                <a:cubicBezTo>
                  <a:pt x="12111222" y="601139"/>
                  <a:pt x="12212822" y="914406"/>
                  <a:pt x="12614989" y="901706"/>
                </a:cubicBezTo>
                <a:cubicBezTo>
                  <a:pt x="13017156" y="889006"/>
                  <a:pt x="13728356" y="71973"/>
                  <a:pt x="13948489" y="393706"/>
                </a:cubicBezTo>
                <a:cubicBezTo>
                  <a:pt x="14168622" y="715439"/>
                  <a:pt x="14636406" y="2237323"/>
                  <a:pt x="13935789" y="2832106"/>
                </a:cubicBezTo>
                <a:cubicBezTo>
                  <a:pt x="13235172" y="3426889"/>
                  <a:pt x="11916489" y="3850223"/>
                  <a:pt x="9744789" y="3962406"/>
                </a:cubicBezTo>
                <a:cubicBezTo>
                  <a:pt x="7573089" y="4074589"/>
                  <a:pt x="2512139" y="4068239"/>
                  <a:pt x="905589" y="3505206"/>
                </a:cubicBezTo>
                <a:cubicBezTo>
                  <a:pt x="-700961" y="2942173"/>
                  <a:pt x="342556" y="1737789"/>
                  <a:pt x="232489" y="1257306"/>
                </a:cubicBezTo>
                <a:cubicBezTo>
                  <a:pt x="122422" y="776823"/>
                  <a:pt x="171106" y="831856"/>
                  <a:pt x="245189" y="622306"/>
                </a:cubicBezTo>
                <a:close/>
              </a:path>
            </a:pathLst>
          </a:custGeom>
          <a:solidFill>
            <a:srgbClr val="ADE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Icon&#10;&#10;Description automatically generated">
            <a:extLst>
              <a:ext uri="{FF2B5EF4-FFF2-40B4-BE49-F238E27FC236}">
                <a16:creationId xmlns:a16="http://schemas.microsoft.com/office/drawing/2014/main" id="{15B61E7C-8DD6-4465-9FB9-72D573627F98}"/>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634500" y="-89400"/>
            <a:ext cx="2400800" cy="2400800"/>
          </a:xfrm>
          <a:prstGeom prst="rect">
            <a:avLst/>
          </a:prstGeom>
        </p:spPr>
      </p:pic>
      <p:pic>
        <p:nvPicPr>
          <p:cNvPr id="8" name="Picture 7" descr="Icon&#10;&#10;Description automatically generated">
            <a:extLst>
              <a:ext uri="{FF2B5EF4-FFF2-40B4-BE49-F238E27FC236}">
                <a16:creationId xmlns:a16="http://schemas.microsoft.com/office/drawing/2014/main" id="{8E29817F-F6ED-46D1-A434-E4B0C15DECB8}"/>
              </a:ext>
            </a:extLst>
          </p:cNvPr>
          <p:cNvPicPr>
            <a:picLocks noChangeAspect="1"/>
          </p:cNvPicPr>
          <p:nvPr/>
        </p:nvPicPr>
        <p:blipFill>
          <a:blip r:embed="rId4">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10232332" y="1441378"/>
            <a:ext cx="2400800" cy="2400800"/>
          </a:xfrm>
          <a:prstGeom prst="rect">
            <a:avLst/>
          </a:prstGeom>
        </p:spPr>
      </p:pic>
      <p:pic>
        <p:nvPicPr>
          <p:cNvPr id="9" name="Picture 8" descr="Icon&#10;&#10;Description automatically generated">
            <a:extLst>
              <a:ext uri="{FF2B5EF4-FFF2-40B4-BE49-F238E27FC236}">
                <a16:creationId xmlns:a16="http://schemas.microsoft.com/office/drawing/2014/main" id="{A60EC1A4-5B92-4E5F-AACF-E63CD5C56CBA}"/>
              </a:ext>
            </a:extLst>
          </p:cNvPr>
          <p:cNvPicPr>
            <a:picLocks noChangeAspect="1"/>
          </p:cNvPicPr>
          <p:nvPr/>
        </p:nvPicPr>
        <p:blipFill>
          <a:blip r:embed="rId4">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3035300" y="1307600"/>
            <a:ext cx="1816600" cy="1816600"/>
          </a:xfrm>
          <a:prstGeom prst="rect">
            <a:avLst/>
          </a:prstGeom>
        </p:spPr>
      </p:pic>
      <p:pic>
        <p:nvPicPr>
          <p:cNvPr id="10" name="Picture 9" descr="Icon&#10;&#10;Description automatically generated">
            <a:extLst>
              <a:ext uri="{FF2B5EF4-FFF2-40B4-BE49-F238E27FC236}">
                <a16:creationId xmlns:a16="http://schemas.microsoft.com/office/drawing/2014/main" id="{23E6372F-0CC8-41FD-81A0-FA841B5098A5}"/>
              </a:ext>
            </a:extLst>
          </p:cNvPr>
          <p:cNvPicPr>
            <a:picLocks noChangeAspect="1"/>
          </p:cNvPicPr>
          <p:nvPr/>
        </p:nvPicPr>
        <p:blipFill>
          <a:blip r:embed="rId4">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7340100" y="227594"/>
            <a:ext cx="1816600" cy="1816600"/>
          </a:xfrm>
          <a:prstGeom prst="rect">
            <a:avLst/>
          </a:prstGeom>
        </p:spPr>
      </p:pic>
      <p:pic>
        <p:nvPicPr>
          <p:cNvPr id="11" name="Picture 10" descr="Icon&#10;&#10;Description automatically generated">
            <a:extLst>
              <a:ext uri="{FF2B5EF4-FFF2-40B4-BE49-F238E27FC236}">
                <a16:creationId xmlns:a16="http://schemas.microsoft.com/office/drawing/2014/main" id="{8A0FC843-C143-41B4-960B-CD43D672AD74}"/>
              </a:ext>
            </a:extLst>
          </p:cNvPr>
          <p:cNvPicPr>
            <a:picLocks noChangeAspect="1"/>
          </p:cNvPicPr>
          <p:nvPr/>
        </p:nvPicPr>
        <p:blipFill>
          <a:blip r:embed="rId4">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208800" y="1561091"/>
            <a:ext cx="1816600" cy="1816600"/>
          </a:xfrm>
          <a:prstGeom prst="rect">
            <a:avLst/>
          </a:prstGeom>
        </p:spPr>
      </p:pic>
      <p:pic>
        <p:nvPicPr>
          <p:cNvPr id="2072" name="Picture 24" descr="Euclidean Vector Tree Vector Hand Painted Lush Tree - Tree Vector Png  Illustration - (1108x1051) Png Clipart Download">
            <a:extLst>
              <a:ext uri="{FF2B5EF4-FFF2-40B4-BE49-F238E27FC236}">
                <a16:creationId xmlns:a16="http://schemas.microsoft.com/office/drawing/2014/main" id="{44315826-67C4-46F7-9986-86913FD281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1289" y="428304"/>
            <a:ext cx="5132322" cy="486860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arge school building scene">
            <a:extLst>
              <a:ext uri="{FF2B5EF4-FFF2-40B4-BE49-F238E27FC236}">
                <a16:creationId xmlns:a16="http://schemas.microsoft.com/office/drawing/2014/main" id="{E185D956-C245-4943-93AC-53EB2F4C0B1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483" b="89943" l="2556" r="96486">
                        <a14:foregroundMark x1="10383" y1="45402" x2="10863" y2="61207"/>
                        <a14:foregroundMark x1="10863" y1="61207" x2="10863" y2="61207"/>
                        <a14:foregroundMark x1="6709" y1="41954" x2="6709" y2="41954"/>
                        <a14:foregroundMark x1="47284" y1="10057" x2="47284" y2="10057"/>
                        <a14:foregroundMark x1="91534" y1="82184" x2="91534" y2="82184"/>
                        <a14:foregroundMark x1="96645" y1="82471" x2="96645" y2="82471"/>
                        <a14:foregroundMark x1="32109" y1="83046" x2="32109" y2="83046"/>
                        <a14:foregroundMark x1="40895" y1="81897" x2="40895" y2="81897"/>
                        <a14:foregroundMark x1="42173" y1="84770" x2="42173" y2="84770"/>
                        <a14:foregroundMark x1="38658" y1="84483" x2="32907" y2="84195"/>
                        <a14:foregroundMark x1="55591" y1="84770" x2="55591" y2="84770"/>
                        <a14:foregroundMark x1="5751" y1="79598" x2="5751" y2="79598"/>
                        <a14:foregroundMark x1="2556" y1="82184" x2="2556" y2="82184"/>
                        <a14:foregroundMark x1="7188" y1="53161" x2="7188" y2="53161"/>
                        <a14:foregroundMark x1="7668" y1="51149" x2="7668" y2="51149"/>
                        <a14:foregroundMark x1="7188" y1="50862" x2="7188" y2="50862"/>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362410" y="2662872"/>
            <a:ext cx="5502869" cy="3059103"/>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4ACC9CE5-7352-4239-A307-941F57F3D865}"/>
              </a:ext>
            </a:extLst>
          </p:cNvPr>
          <p:cNvGrpSpPr/>
          <p:nvPr/>
        </p:nvGrpSpPr>
        <p:grpSpPr>
          <a:xfrm>
            <a:off x="3415703" y="582946"/>
            <a:ext cx="4859326" cy="1210992"/>
            <a:chOff x="292101" y="839706"/>
            <a:chExt cx="4859326" cy="1210992"/>
          </a:xfrm>
        </p:grpSpPr>
        <p:sp>
          <p:nvSpPr>
            <p:cNvPr id="14" name="TextBox 13">
              <a:extLst>
                <a:ext uri="{FF2B5EF4-FFF2-40B4-BE49-F238E27FC236}">
                  <a16:creationId xmlns:a16="http://schemas.microsoft.com/office/drawing/2014/main" id="{3528F574-0A2D-4F03-9BDE-FB8974410521}"/>
                </a:ext>
              </a:extLst>
            </p:cNvPr>
            <p:cNvSpPr txBox="1"/>
            <p:nvPr/>
          </p:nvSpPr>
          <p:spPr>
            <a:xfrm>
              <a:off x="292101" y="850369"/>
              <a:ext cx="4826962"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300" normalizeH="0" baseline="0" noProof="0" err="1">
                  <a:ln w="254000">
                    <a:solidFill>
                      <a:prstClr val="white"/>
                    </a:solidFill>
                  </a:ln>
                  <a:solidFill>
                    <a:prstClr val="black"/>
                  </a:solidFill>
                  <a:effectLst/>
                  <a:uLnTx/>
                  <a:uFillTx/>
                  <a:latin typeface="SVN-Poky's" panose="020B0606040200020203" pitchFamily="34" charset="0"/>
                  <a:ea typeface="+mn-ea"/>
                  <a:cs typeface="+mn-cs"/>
                </a:rPr>
                <a:t>TIẾNG</a:t>
              </a:r>
              <a:r>
                <a:rPr kumimoji="0" lang="en-US" sz="7200" b="0" i="0" u="none" strike="noStrike" kern="1200" cap="none" spc="300" normalizeH="0" baseline="0" noProof="0">
                  <a:ln w="254000">
                    <a:solidFill>
                      <a:prstClr val="white"/>
                    </a:solidFill>
                  </a:ln>
                  <a:solidFill>
                    <a:prstClr val="black"/>
                  </a:solidFill>
                  <a:effectLst/>
                  <a:uLnTx/>
                  <a:uFillTx/>
                  <a:latin typeface="SVN-Poky's" panose="020B0606040200020203" pitchFamily="34" charset="0"/>
                  <a:ea typeface="+mn-ea"/>
                  <a:cs typeface="+mn-cs"/>
                </a:rPr>
                <a:t> </a:t>
              </a:r>
              <a:r>
                <a:rPr kumimoji="0" lang="en-US" sz="7200" b="0" i="0" u="none" strike="noStrike" kern="1200" cap="none" spc="300" normalizeH="0" baseline="0" noProof="0" err="1">
                  <a:ln w="254000">
                    <a:solidFill>
                      <a:prstClr val="white"/>
                    </a:solidFill>
                  </a:ln>
                  <a:solidFill>
                    <a:prstClr val="black"/>
                  </a:solidFill>
                  <a:effectLst/>
                  <a:uLnTx/>
                  <a:uFillTx/>
                  <a:latin typeface="SVN-Poky's" panose="020B0606040200020203" pitchFamily="34" charset="0"/>
                  <a:ea typeface="+mn-ea"/>
                  <a:cs typeface="+mn-cs"/>
                </a:rPr>
                <a:t>VIỆT</a:t>
              </a:r>
              <a:endParaRPr kumimoji="0" lang="en-US" sz="7200" b="0" i="0" u="none" strike="noStrike" kern="1200" cap="none" spc="300" normalizeH="0" baseline="0" noProof="0">
                <a:ln w="254000">
                  <a:solidFill>
                    <a:prstClr val="white"/>
                  </a:solidFill>
                </a:ln>
                <a:solidFill>
                  <a:prstClr val="black"/>
                </a:solidFill>
                <a:effectLst/>
                <a:uLnTx/>
                <a:uFillTx/>
                <a:latin typeface="SVN-Poky's" panose="020B0606040200020203" pitchFamily="34" charset="0"/>
                <a:ea typeface="+mn-ea"/>
                <a:cs typeface="+mn-cs"/>
              </a:endParaRPr>
            </a:p>
          </p:txBody>
        </p:sp>
        <p:sp>
          <p:nvSpPr>
            <p:cNvPr id="15" name="TextBox 14">
              <a:extLst>
                <a:ext uri="{FF2B5EF4-FFF2-40B4-BE49-F238E27FC236}">
                  <a16:creationId xmlns:a16="http://schemas.microsoft.com/office/drawing/2014/main" id="{ABE51B22-836F-409F-BA94-A222020B459D}"/>
                </a:ext>
              </a:extLst>
            </p:cNvPr>
            <p:cNvSpPr txBox="1"/>
            <p:nvPr/>
          </p:nvSpPr>
          <p:spPr>
            <a:xfrm>
              <a:off x="324465" y="839706"/>
              <a:ext cx="4826962"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300" normalizeH="0" baseline="0" noProof="0" err="1">
                  <a:ln w="12700">
                    <a:solidFill>
                      <a:prstClr val="black"/>
                    </a:solidFill>
                  </a:ln>
                  <a:solidFill>
                    <a:srgbClr val="00A856"/>
                  </a:solidFill>
                  <a:effectLst/>
                  <a:uLnTx/>
                  <a:uFillTx/>
                  <a:latin typeface="SVN-Poky's" panose="020B0606040200020203" pitchFamily="34" charset="0"/>
                  <a:ea typeface="+mn-ea"/>
                  <a:cs typeface="+mn-cs"/>
                </a:rPr>
                <a:t>T</a:t>
              </a:r>
              <a:r>
                <a:rPr kumimoji="0" lang="en-US" sz="7200" b="0" i="0" u="none" strike="noStrike" kern="1200" cap="none" spc="300" normalizeH="0" baseline="0" noProof="0" err="1">
                  <a:ln w="12700">
                    <a:solidFill>
                      <a:prstClr val="black"/>
                    </a:solidFill>
                  </a:ln>
                  <a:solidFill>
                    <a:srgbClr val="FFF301"/>
                  </a:solidFill>
                  <a:effectLst/>
                  <a:uLnTx/>
                  <a:uFillTx/>
                  <a:latin typeface="SVN-Poky's" panose="020B0606040200020203" pitchFamily="34" charset="0"/>
                  <a:ea typeface="+mn-ea"/>
                  <a:cs typeface="+mn-cs"/>
                </a:rPr>
                <a:t>I</a:t>
              </a:r>
              <a:r>
                <a:rPr kumimoji="0" lang="en-US" sz="7200" b="0" i="0" u="none" strike="noStrike" kern="1200" cap="none" spc="300" normalizeH="0" baseline="0" noProof="0" err="1">
                  <a:ln w="12700">
                    <a:solidFill>
                      <a:prstClr val="black"/>
                    </a:solidFill>
                  </a:ln>
                  <a:solidFill>
                    <a:srgbClr val="FEA200"/>
                  </a:solidFill>
                  <a:effectLst/>
                  <a:uLnTx/>
                  <a:uFillTx/>
                  <a:latin typeface="SVN-Poky's" panose="020B0606040200020203" pitchFamily="34" charset="0"/>
                  <a:ea typeface="+mn-ea"/>
                  <a:cs typeface="+mn-cs"/>
                </a:rPr>
                <a:t>Ế</a:t>
              </a:r>
              <a:r>
                <a:rPr kumimoji="0" lang="en-US" sz="7200" b="0" i="0" u="none" strike="noStrike" kern="1200" cap="none" spc="300" normalizeH="0" baseline="0" noProof="0" err="1">
                  <a:ln w="12700">
                    <a:solidFill>
                      <a:prstClr val="black"/>
                    </a:solidFill>
                  </a:ln>
                  <a:solidFill>
                    <a:srgbClr val="FF0000"/>
                  </a:solidFill>
                  <a:effectLst/>
                  <a:uLnTx/>
                  <a:uFillTx/>
                  <a:latin typeface="SVN-Poky's" panose="020B0606040200020203" pitchFamily="34" charset="0"/>
                  <a:ea typeface="+mn-ea"/>
                  <a:cs typeface="+mn-cs"/>
                </a:rPr>
                <a:t>N</a:t>
              </a:r>
              <a:r>
                <a:rPr kumimoji="0" lang="en-US" sz="7200" b="0" i="0" u="none" strike="noStrike" kern="1200" cap="none" spc="300" normalizeH="0" baseline="0" noProof="0" err="1">
                  <a:ln w="12700">
                    <a:solidFill>
                      <a:prstClr val="black"/>
                    </a:solidFill>
                  </a:ln>
                  <a:solidFill>
                    <a:srgbClr val="B20093"/>
                  </a:solidFill>
                  <a:effectLst/>
                  <a:uLnTx/>
                  <a:uFillTx/>
                  <a:latin typeface="SVN-Poky's" panose="020B0606040200020203" pitchFamily="34" charset="0"/>
                  <a:ea typeface="+mn-ea"/>
                  <a:cs typeface="+mn-cs"/>
                </a:rPr>
                <a:t>G</a:t>
              </a:r>
              <a:r>
                <a:rPr kumimoji="0" lang="en-US" sz="7200" b="0" i="0" u="none" strike="noStrike" kern="1200" cap="none" spc="300" normalizeH="0" baseline="0" noProof="0">
                  <a:ln w="12700">
                    <a:solidFill>
                      <a:prstClr val="black"/>
                    </a:solidFill>
                  </a:ln>
                  <a:solidFill>
                    <a:prstClr val="black"/>
                  </a:solidFill>
                  <a:effectLst/>
                  <a:uLnTx/>
                  <a:uFillTx/>
                  <a:latin typeface="SVN-Poky's" panose="020B0606040200020203" pitchFamily="34" charset="0"/>
                  <a:ea typeface="+mn-ea"/>
                  <a:cs typeface="+mn-cs"/>
                </a:rPr>
                <a:t> </a:t>
              </a:r>
              <a:r>
                <a:rPr kumimoji="0" lang="en-US" sz="7200" b="0" i="0" u="none" strike="noStrike" kern="1200" cap="none" spc="300" normalizeH="0" baseline="0" noProof="0" err="1">
                  <a:ln w="12700">
                    <a:solidFill>
                      <a:prstClr val="black"/>
                    </a:solidFill>
                  </a:ln>
                  <a:solidFill>
                    <a:srgbClr val="612697"/>
                  </a:solidFill>
                  <a:effectLst/>
                  <a:uLnTx/>
                  <a:uFillTx/>
                  <a:latin typeface="SVN-Poky's" panose="020B0606040200020203" pitchFamily="34" charset="0"/>
                  <a:ea typeface="+mn-ea"/>
                  <a:cs typeface="+mn-cs"/>
                </a:rPr>
                <a:t>V</a:t>
              </a:r>
              <a:r>
                <a:rPr kumimoji="0" lang="en-US" sz="7200" b="0" i="0" u="none" strike="noStrike" kern="1200" cap="none" spc="300" normalizeH="0" baseline="0" noProof="0" err="1">
                  <a:ln w="12700">
                    <a:solidFill>
                      <a:prstClr val="black"/>
                    </a:solidFill>
                  </a:ln>
                  <a:solidFill>
                    <a:srgbClr val="1B3D9F"/>
                  </a:solidFill>
                  <a:effectLst/>
                  <a:uLnTx/>
                  <a:uFillTx/>
                  <a:latin typeface="SVN-Poky's" panose="020B0606040200020203" pitchFamily="34" charset="0"/>
                  <a:ea typeface="+mn-ea"/>
                  <a:cs typeface="+mn-cs"/>
                </a:rPr>
                <a:t>I</a:t>
              </a:r>
              <a:r>
                <a:rPr kumimoji="0" lang="en-US" sz="7200" b="0" i="0" u="none" strike="noStrike" kern="1200" cap="none" spc="300" normalizeH="0" baseline="0" noProof="0" err="1">
                  <a:ln w="12700">
                    <a:solidFill>
                      <a:prstClr val="black"/>
                    </a:solidFill>
                  </a:ln>
                  <a:solidFill>
                    <a:srgbClr val="02AFAE"/>
                  </a:solidFill>
                  <a:effectLst/>
                  <a:uLnTx/>
                  <a:uFillTx/>
                  <a:latin typeface="SVN-Poky's" panose="020B0606040200020203" pitchFamily="34" charset="0"/>
                  <a:ea typeface="+mn-ea"/>
                  <a:cs typeface="+mn-cs"/>
                </a:rPr>
                <a:t>Ệ</a:t>
              </a:r>
              <a:r>
                <a:rPr kumimoji="0" lang="en-US" sz="7200" b="0" i="0" u="none" strike="noStrike" kern="1200" cap="none" spc="300" normalizeH="0" baseline="0" noProof="0" err="1">
                  <a:ln w="12700">
                    <a:solidFill>
                      <a:prstClr val="black"/>
                    </a:solidFill>
                  </a:ln>
                  <a:solidFill>
                    <a:srgbClr val="00A856"/>
                  </a:solidFill>
                  <a:effectLst/>
                  <a:uLnTx/>
                  <a:uFillTx/>
                  <a:latin typeface="SVN-Poky's" panose="020B0606040200020203" pitchFamily="34" charset="0"/>
                  <a:ea typeface="+mn-ea"/>
                  <a:cs typeface="+mn-cs"/>
                </a:rPr>
                <a:t>T</a:t>
              </a:r>
              <a:endParaRPr kumimoji="0" lang="en-US" sz="7200" b="0" i="0" u="none" strike="noStrike" kern="1200" cap="none" spc="300" normalizeH="0" baseline="0" noProof="0">
                <a:ln w="12700">
                  <a:solidFill>
                    <a:prstClr val="black"/>
                  </a:solidFill>
                </a:ln>
                <a:solidFill>
                  <a:srgbClr val="00A856"/>
                </a:solidFill>
                <a:effectLst/>
                <a:uLnTx/>
                <a:uFillTx/>
                <a:latin typeface="SVN-Poky's" panose="020B0606040200020203" pitchFamily="34" charset="0"/>
                <a:ea typeface="+mn-ea"/>
                <a:cs typeface="+mn-cs"/>
              </a:endParaRPr>
            </a:p>
          </p:txBody>
        </p:sp>
      </p:grpSp>
      <p:grpSp>
        <p:nvGrpSpPr>
          <p:cNvPr id="16" name="Group 15">
            <a:extLst>
              <a:ext uri="{FF2B5EF4-FFF2-40B4-BE49-F238E27FC236}">
                <a16:creationId xmlns:a16="http://schemas.microsoft.com/office/drawing/2014/main" id="{82C84588-2F15-4756-8875-21540973180C}"/>
              </a:ext>
            </a:extLst>
          </p:cNvPr>
          <p:cNvGrpSpPr/>
          <p:nvPr/>
        </p:nvGrpSpPr>
        <p:grpSpPr>
          <a:xfrm>
            <a:off x="5067800" y="2145628"/>
            <a:ext cx="4521923" cy="1906561"/>
            <a:chOff x="3051696" y="4011985"/>
            <a:chExt cx="4521923" cy="1906561"/>
          </a:xfrm>
        </p:grpSpPr>
        <p:sp>
          <p:nvSpPr>
            <p:cNvPr id="17" name="TextBox 16">
              <a:extLst>
                <a:ext uri="{FF2B5EF4-FFF2-40B4-BE49-F238E27FC236}">
                  <a16:creationId xmlns:a16="http://schemas.microsoft.com/office/drawing/2014/main" id="{94420A5D-48B5-42A2-AC4A-9D5DB542347F}"/>
                </a:ext>
              </a:extLst>
            </p:cNvPr>
            <p:cNvSpPr txBox="1"/>
            <p:nvPr/>
          </p:nvSpPr>
          <p:spPr>
            <a:xfrm>
              <a:off x="3051696" y="4011985"/>
              <a:ext cx="4511171"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w="361950">
                    <a:solidFill>
                      <a:prstClr val="white"/>
                    </a:solidFill>
                  </a:ln>
                  <a:solidFill>
                    <a:prstClr val="black"/>
                  </a:solidFill>
                  <a:effectLst/>
                  <a:uLnTx/>
                  <a:uFillTx/>
                  <a:latin typeface="LNTH-Hoa Nho LNTH" pitchFamily="2" charset="0"/>
                  <a:ea typeface="+mn-ea"/>
                  <a:cs typeface="+mn-cs"/>
                </a:rPr>
                <a:t>TẠM BIỆT</a:t>
              </a:r>
            </a:p>
          </p:txBody>
        </p:sp>
        <p:sp>
          <p:nvSpPr>
            <p:cNvPr id="18" name="TextBox 17">
              <a:extLst>
                <a:ext uri="{FF2B5EF4-FFF2-40B4-BE49-F238E27FC236}">
                  <a16:creationId xmlns:a16="http://schemas.microsoft.com/office/drawing/2014/main" id="{2DB65130-84B4-4C75-8008-5B94486FF86E}"/>
                </a:ext>
              </a:extLst>
            </p:cNvPr>
            <p:cNvSpPr txBox="1"/>
            <p:nvPr/>
          </p:nvSpPr>
          <p:spPr>
            <a:xfrm>
              <a:off x="3062448" y="4056498"/>
              <a:ext cx="4511171"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w="19050">
                    <a:solidFill>
                      <a:prstClr val="black"/>
                    </a:solidFill>
                  </a:ln>
                  <a:solidFill>
                    <a:srgbClr val="FF7C00"/>
                  </a:solidFill>
                  <a:effectLst/>
                  <a:uLnTx/>
                  <a:uFillTx/>
                  <a:latin typeface="LNTH-Hoa Nho LNTH" pitchFamily="2" charset="0"/>
                  <a:ea typeface="+mn-ea"/>
                  <a:cs typeface="+mn-cs"/>
                </a:rPr>
                <a:t>T</a:t>
              </a:r>
              <a:r>
                <a:rPr kumimoji="0" lang="en-US" sz="11500" b="0" i="0" u="none" strike="noStrike" kern="1200" cap="none" spc="0" normalizeH="0" baseline="0" noProof="0">
                  <a:ln w="19050">
                    <a:solidFill>
                      <a:prstClr val="black"/>
                    </a:solidFill>
                  </a:ln>
                  <a:solidFill>
                    <a:srgbClr val="FF0000"/>
                  </a:solidFill>
                  <a:effectLst/>
                  <a:uLnTx/>
                  <a:uFillTx/>
                  <a:latin typeface="LNTH-Hoa Nho LNTH" pitchFamily="2" charset="0"/>
                  <a:ea typeface="+mn-ea"/>
                  <a:cs typeface="+mn-cs"/>
                </a:rPr>
                <a:t>Ạ</a:t>
              </a:r>
              <a:r>
                <a:rPr kumimoji="0" lang="en-US" sz="11500" b="0" i="0" u="none" strike="noStrike" kern="1200" cap="none" spc="0" normalizeH="0" baseline="0" noProof="0">
                  <a:ln w="19050">
                    <a:solidFill>
                      <a:prstClr val="black"/>
                    </a:solidFill>
                  </a:ln>
                  <a:solidFill>
                    <a:srgbClr val="00B0F0"/>
                  </a:solidFill>
                  <a:effectLst/>
                  <a:uLnTx/>
                  <a:uFillTx/>
                  <a:latin typeface="LNTH-Hoa Nho LNTH" pitchFamily="2" charset="0"/>
                  <a:ea typeface="+mn-ea"/>
                  <a:cs typeface="+mn-cs"/>
                </a:rPr>
                <a:t>M</a:t>
              </a:r>
              <a:r>
                <a:rPr kumimoji="0" lang="en-US" sz="11500" b="0" i="0" u="none" strike="noStrike" kern="1200" cap="none" spc="0" normalizeH="0" baseline="0" noProof="0">
                  <a:ln w="19050">
                    <a:solidFill>
                      <a:prstClr val="black"/>
                    </a:solidFill>
                  </a:ln>
                  <a:solidFill>
                    <a:srgbClr val="FF7C00"/>
                  </a:solidFill>
                  <a:effectLst/>
                  <a:uLnTx/>
                  <a:uFillTx/>
                  <a:latin typeface="LNTH-Hoa Nho LNTH" pitchFamily="2" charset="0"/>
                  <a:ea typeface="+mn-ea"/>
                  <a:cs typeface="+mn-cs"/>
                </a:rPr>
                <a:t> </a:t>
              </a:r>
              <a:r>
                <a:rPr kumimoji="0" lang="en-US" sz="11500" b="0" i="0" u="none" strike="noStrike" kern="1200" cap="none" spc="0" normalizeH="0" baseline="0" noProof="0">
                  <a:ln w="19050">
                    <a:solidFill>
                      <a:prstClr val="black"/>
                    </a:solidFill>
                  </a:ln>
                  <a:solidFill>
                    <a:srgbClr val="FFCC00"/>
                  </a:solidFill>
                  <a:effectLst/>
                  <a:uLnTx/>
                  <a:uFillTx/>
                  <a:latin typeface="LNTH-Hoa Nho LNTH" pitchFamily="2" charset="0"/>
                  <a:ea typeface="+mn-ea"/>
                  <a:cs typeface="+mn-cs"/>
                </a:rPr>
                <a:t>B</a:t>
              </a:r>
              <a:r>
                <a:rPr kumimoji="0" lang="en-US" sz="11500" b="0" i="0" u="none" strike="noStrike" kern="1200" cap="none" spc="0" normalizeH="0" baseline="0" noProof="0">
                  <a:ln w="19050">
                    <a:solidFill>
                      <a:prstClr val="black"/>
                    </a:solidFill>
                  </a:ln>
                  <a:solidFill>
                    <a:srgbClr val="70AD47">
                      <a:lumMod val="75000"/>
                    </a:srgbClr>
                  </a:solidFill>
                  <a:effectLst/>
                  <a:uLnTx/>
                  <a:uFillTx/>
                  <a:latin typeface="LNTH-Hoa Nho LNTH" pitchFamily="2" charset="0"/>
                  <a:ea typeface="+mn-ea"/>
                  <a:cs typeface="+mn-cs"/>
                </a:rPr>
                <a:t>I</a:t>
              </a:r>
              <a:r>
                <a:rPr kumimoji="0" lang="en-US" sz="11500" b="0" i="0" u="none" strike="noStrike" kern="1200" cap="none" spc="0" normalizeH="0" baseline="0" noProof="0">
                  <a:ln w="19050">
                    <a:solidFill>
                      <a:prstClr val="black"/>
                    </a:solidFill>
                  </a:ln>
                  <a:solidFill>
                    <a:srgbClr val="9933FF"/>
                  </a:solidFill>
                  <a:effectLst/>
                  <a:uLnTx/>
                  <a:uFillTx/>
                  <a:latin typeface="LNTH-Hoa Nho LNTH" pitchFamily="2" charset="0"/>
                  <a:ea typeface="+mn-ea"/>
                  <a:cs typeface="+mn-cs"/>
                </a:rPr>
                <a:t>Ệ</a:t>
              </a:r>
              <a:r>
                <a:rPr kumimoji="0" lang="en-US" sz="11500" b="0" i="0" u="none" strike="noStrike" kern="1200" cap="none" spc="0" normalizeH="0" baseline="0" noProof="0">
                  <a:ln w="19050">
                    <a:solidFill>
                      <a:prstClr val="black"/>
                    </a:solidFill>
                  </a:ln>
                  <a:solidFill>
                    <a:srgbClr val="FF0066"/>
                  </a:solidFill>
                  <a:effectLst/>
                  <a:uLnTx/>
                  <a:uFillTx/>
                  <a:latin typeface="LNTH-Hoa Nho LNTH" pitchFamily="2" charset="0"/>
                  <a:ea typeface="+mn-ea"/>
                  <a:cs typeface="+mn-cs"/>
                </a:rPr>
                <a:t>T</a:t>
              </a:r>
            </a:p>
          </p:txBody>
        </p:sp>
      </p:grpSp>
      <p:pic>
        <p:nvPicPr>
          <p:cNvPr id="54" name="Graphic 53" descr="A school bus">
            <a:extLst>
              <a:ext uri="{FF2B5EF4-FFF2-40B4-BE49-F238E27FC236}">
                <a16:creationId xmlns:a16="http://schemas.microsoft.com/office/drawing/2014/main" id="{42B8618A-0C05-4506-9038-DE6B79FBA6A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295385" y="2641778"/>
            <a:ext cx="5332486" cy="5332486"/>
          </a:xfrm>
          <a:prstGeom prst="rect">
            <a:avLst/>
          </a:prstGeom>
        </p:spPr>
      </p:pic>
      <p:pic>
        <p:nvPicPr>
          <p:cNvPr id="2074" name="Picture 26" descr="Download Flower Vector PNG Image for Free">
            <a:extLst>
              <a:ext uri="{FF2B5EF4-FFF2-40B4-BE49-F238E27FC236}">
                <a16:creationId xmlns:a16="http://schemas.microsoft.com/office/drawing/2014/main" id="{1DB3CB1C-34C2-4C85-82BC-848D668474F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58287" y="6050237"/>
            <a:ext cx="1717413" cy="94726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6" descr="Download Flower Vector PNG Image for Free">
            <a:extLst>
              <a:ext uri="{FF2B5EF4-FFF2-40B4-BE49-F238E27FC236}">
                <a16:creationId xmlns:a16="http://schemas.microsoft.com/office/drawing/2014/main" id="{61EB2088-DB46-4EA2-A4B0-443CC4C4653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576160" y="6050337"/>
            <a:ext cx="1717413" cy="94726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6" descr="Download Flower Vector PNG Image for Free">
            <a:extLst>
              <a:ext uri="{FF2B5EF4-FFF2-40B4-BE49-F238E27FC236}">
                <a16:creationId xmlns:a16="http://schemas.microsoft.com/office/drawing/2014/main" id="{1ED4F6CA-C823-4B3C-8E65-6D8F92E93E7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95319" y="6050237"/>
            <a:ext cx="1717413" cy="94726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6" descr="Download Flower Vector PNG Image for Free">
            <a:extLst>
              <a:ext uri="{FF2B5EF4-FFF2-40B4-BE49-F238E27FC236}">
                <a16:creationId xmlns:a16="http://schemas.microsoft.com/office/drawing/2014/main" id="{99726A7F-81C3-4F84-BD37-99D9A68E33D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63596" y="6027505"/>
            <a:ext cx="1717413" cy="94726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6" descr="Download Flower Vector PNG Image for Free">
            <a:extLst>
              <a:ext uri="{FF2B5EF4-FFF2-40B4-BE49-F238E27FC236}">
                <a16:creationId xmlns:a16="http://schemas.microsoft.com/office/drawing/2014/main" id="{80920672-E575-4F22-9231-381816D0521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23920" y="5987233"/>
            <a:ext cx="1717413" cy="94726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6" descr="Download Flower Vector PNG Image for Free">
            <a:extLst>
              <a:ext uri="{FF2B5EF4-FFF2-40B4-BE49-F238E27FC236}">
                <a16:creationId xmlns:a16="http://schemas.microsoft.com/office/drawing/2014/main" id="{454BA41E-8A4E-4345-A836-4E245904AD7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9046" y="6027505"/>
            <a:ext cx="1717413" cy="94726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6" descr="Download Flower Vector PNG Image for Free">
            <a:extLst>
              <a:ext uri="{FF2B5EF4-FFF2-40B4-BE49-F238E27FC236}">
                <a16:creationId xmlns:a16="http://schemas.microsoft.com/office/drawing/2014/main" id="{DF6B30FB-7047-4E7E-85D1-52AA097187C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81899" y="6027504"/>
            <a:ext cx="1717413" cy="9472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un clipart transparent for kid - Clipart World">
            <a:extLst>
              <a:ext uri="{FF2B5EF4-FFF2-40B4-BE49-F238E27FC236}">
                <a16:creationId xmlns:a16="http://schemas.microsoft.com/office/drawing/2014/main" id="{7E24F533-9EE7-4595-BD72-D5DFAF8F2E0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1832" y="227594"/>
            <a:ext cx="2427568" cy="242756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Arte 1 | Kids clipart, School clipart, Book clip art">
            <a:extLst>
              <a:ext uri="{FF2B5EF4-FFF2-40B4-BE49-F238E27FC236}">
                <a16:creationId xmlns:a16="http://schemas.microsoft.com/office/drawing/2014/main" id="{940747F8-9682-40C5-BCE2-E747B0B8322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5900" y="3160410"/>
            <a:ext cx="4762500" cy="362902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Icon&#10;&#10;Description automatically generated">
            <a:extLst>
              <a:ext uri="{FF2B5EF4-FFF2-40B4-BE49-F238E27FC236}">
                <a16:creationId xmlns:a16="http://schemas.microsoft.com/office/drawing/2014/main" id="{4ABAEB9E-3DFB-4AC2-9C18-75B98826157D}"/>
              </a:ext>
            </a:extLst>
          </p:cNvPr>
          <p:cNvPicPr>
            <a:picLocks noChangeAspect="1"/>
          </p:cNvPicPr>
          <p:nvPr/>
        </p:nvPicPr>
        <p:blipFill>
          <a:blip r:embed="rId4">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flipH="1">
            <a:off x="10956979" y="-694527"/>
            <a:ext cx="1816600" cy="1816600"/>
          </a:xfrm>
          <a:prstGeom prst="rect">
            <a:avLst/>
          </a:prstGeom>
        </p:spPr>
      </p:pic>
      <p:pic>
        <p:nvPicPr>
          <p:cNvPr id="2078" name="Picture 30" descr="Plant Grass Sticker by Kew Gardens for iOS &amp; Android | GIPHY">
            <a:extLst>
              <a:ext uri="{FF2B5EF4-FFF2-40B4-BE49-F238E27FC236}">
                <a16:creationId xmlns:a16="http://schemas.microsoft.com/office/drawing/2014/main" id="{CDF09D81-36AE-4495-9246-D3184F6FBA95}"/>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20749" y="6608092"/>
            <a:ext cx="413903" cy="41390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30" descr="Plant Grass Sticker by Kew Gardens for iOS &amp; Android | GIPHY">
            <a:extLst>
              <a:ext uri="{FF2B5EF4-FFF2-40B4-BE49-F238E27FC236}">
                <a16:creationId xmlns:a16="http://schemas.microsoft.com/office/drawing/2014/main" id="{62CEFA97-12D1-4D1D-A0B1-5A4B3A190FF4}"/>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899176" y="6571521"/>
            <a:ext cx="217914" cy="21791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30" descr="Plant Grass Sticker by Kew Gardens for iOS &amp; Android | GIPHY">
            <a:extLst>
              <a:ext uri="{FF2B5EF4-FFF2-40B4-BE49-F238E27FC236}">
                <a16:creationId xmlns:a16="http://schemas.microsoft.com/office/drawing/2014/main" id="{FA5AF994-B948-4577-9810-9E2CFFB344D5}"/>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514791" y="5686379"/>
            <a:ext cx="217914" cy="21791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30" descr="Plant Grass Sticker by Kew Gardens for iOS &amp; Android | GIPHY">
            <a:extLst>
              <a:ext uri="{FF2B5EF4-FFF2-40B4-BE49-F238E27FC236}">
                <a16:creationId xmlns:a16="http://schemas.microsoft.com/office/drawing/2014/main" id="{0DB9EDAC-ABB6-4E1C-AE4C-1C935921E405}"/>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08493" y="5370767"/>
            <a:ext cx="217914" cy="21791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6" descr="Download Flower Vector PNG Image for Free">
            <a:extLst>
              <a:ext uri="{FF2B5EF4-FFF2-40B4-BE49-F238E27FC236}">
                <a16:creationId xmlns:a16="http://schemas.microsoft.com/office/drawing/2014/main" id="{6185D902-5C0E-4201-B7FD-5696C357044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38516" y="6060320"/>
            <a:ext cx="1717413" cy="947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02687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1000"/>
                                        <p:tgtEl>
                                          <p:spTgt spid="2050"/>
                                        </p:tgtEl>
                                      </p:cBhvr>
                                    </p:animEffect>
                                  </p:childTnLst>
                                </p:cTn>
                              </p:par>
                              <p:par>
                                <p:cTn id="11" presetID="10" presetClass="entr" presetSubtype="0" fill="hold" nodeType="withEffect">
                                  <p:stCondLst>
                                    <p:cond delay="0"/>
                                  </p:stCondLst>
                                  <p:childTnLst>
                                    <p:set>
                                      <p:cBhvr>
                                        <p:cTn id="12" dur="1" fill="hold">
                                          <p:stCondLst>
                                            <p:cond delay="0"/>
                                          </p:stCondLst>
                                        </p:cTn>
                                        <p:tgtEl>
                                          <p:spTgt spid="2072"/>
                                        </p:tgtEl>
                                        <p:attrNameLst>
                                          <p:attrName>style.visibility</p:attrName>
                                        </p:attrNameLst>
                                      </p:cBhvr>
                                      <p:to>
                                        <p:strVal val="visible"/>
                                      </p:to>
                                    </p:set>
                                    <p:animEffect transition="in" filter="fade">
                                      <p:cBhvr>
                                        <p:cTn id="13" dur="750"/>
                                        <p:tgtEl>
                                          <p:spTgt spid="2072"/>
                                        </p:tgtEl>
                                      </p:cBhvr>
                                    </p:animEffect>
                                  </p:childTnLst>
                                </p:cTn>
                              </p:par>
                              <p:par>
                                <p:cTn id="14" presetID="21" presetClass="entr" presetSubtype="1" fill="hold" nodeType="withEffect">
                                  <p:stCondLst>
                                    <p:cond delay="0"/>
                                  </p:stCondLst>
                                  <p:childTnLst>
                                    <p:set>
                                      <p:cBhvr>
                                        <p:cTn id="15" dur="1" fill="hold">
                                          <p:stCondLst>
                                            <p:cond delay="0"/>
                                          </p:stCondLst>
                                        </p:cTn>
                                        <p:tgtEl>
                                          <p:spTgt spid="2064"/>
                                        </p:tgtEl>
                                        <p:attrNameLst>
                                          <p:attrName>style.visibility</p:attrName>
                                        </p:attrNameLst>
                                      </p:cBhvr>
                                      <p:to>
                                        <p:strVal val="visible"/>
                                      </p:to>
                                    </p:set>
                                    <p:animEffect transition="in" filter="wheel(1)">
                                      <p:cBhvr>
                                        <p:cTn id="16" dur="2000"/>
                                        <p:tgtEl>
                                          <p:spTgt spid="2064"/>
                                        </p:tgtEl>
                                      </p:cBhvr>
                                    </p:animEffect>
                                  </p:childTnLst>
                                </p:cTn>
                              </p:par>
                              <p:par>
                                <p:cTn id="17" presetID="42" presetClass="path" presetSubtype="0" accel="50000" decel="50000" fill="hold" nodeType="withEffect">
                                  <p:stCondLst>
                                    <p:cond delay="0"/>
                                  </p:stCondLst>
                                  <p:childTnLst>
                                    <p:animMotion origin="layout" path="M -4.58333E-6 -2.59259E-6 L -0.6 0.0132 " pathEditMode="relative" rAng="0" ptsTypes="AA">
                                      <p:cBhvr>
                                        <p:cTn id="18" dur="2000" fill="hold"/>
                                        <p:tgtEl>
                                          <p:spTgt spid="54"/>
                                        </p:tgtEl>
                                        <p:attrNameLst>
                                          <p:attrName>ppt_x</p:attrName>
                                          <p:attrName>ppt_y</p:attrName>
                                        </p:attrNameLst>
                                      </p:cBhvr>
                                      <p:rCtr x="-30000" y="648"/>
                                    </p:animMotion>
                                  </p:childTnLst>
                                </p:cTn>
                              </p:par>
                              <p:par>
                                <p:cTn id="19" presetID="1"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7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37"/>
                                        </p:tgtEl>
                                        <p:attrNameLst>
                                          <p:attrName>r</p:attrName>
                                        </p:attrNameLst>
                                      </p:cBhvr>
                                    </p:animRot>
                                    <p:animRot by="-240000">
                                      <p:cBhvr>
                                        <p:cTn id="37" dur="600" fill="hold">
                                          <p:stCondLst>
                                            <p:cond delay="600"/>
                                          </p:stCondLst>
                                        </p:cTn>
                                        <p:tgtEl>
                                          <p:spTgt spid="37"/>
                                        </p:tgtEl>
                                        <p:attrNameLst>
                                          <p:attrName>r</p:attrName>
                                        </p:attrNameLst>
                                      </p:cBhvr>
                                    </p:animRot>
                                    <p:animRot by="240000">
                                      <p:cBhvr>
                                        <p:cTn id="38" dur="600" fill="hold">
                                          <p:stCondLst>
                                            <p:cond delay="1200"/>
                                          </p:stCondLst>
                                        </p:cTn>
                                        <p:tgtEl>
                                          <p:spTgt spid="37"/>
                                        </p:tgtEl>
                                        <p:attrNameLst>
                                          <p:attrName>r</p:attrName>
                                        </p:attrNameLst>
                                      </p:cBhvr>
                                    </p:animRot>
                                    <p:animRot by="-240000">
                                      <p:cBhvr>
                                        <p:cTn id="39" dur="600" fill="hold">
                                          <p:stCondLst>
                                            <p:cond delay="1800"/>
                                          </p:stCondLst>
                                        </p:cTn>
                                        <p:tgtEl>
                                          <p:spTgt spid="37"/>
                                        </p:tgtEl>
                                        <p:attrNameLst>
                                          <p:attrName>r</p:attrName>
                                        </p:attrNameLst>
                                      </p:cBhvr>
                                    </p:animRot>
                                    <p:animRot by="120000">
                                      <p:cBhvr>
                                        <p:cTn id="40" dur="600" fill="hold">
                                          <p:stCondLst>
                                            <p:cond delay="2400"/>
                                          </p:stCondLst>
                                        </p:cTn>
                                        <p:tgtEl>
                                          <p:spTgt spid="3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2074"/>
                                        </p:tgtEl>
                                        <p:attrNameLst>
                                          <p:attrName>r</p:attrName>
                                        </p:attrNameLst>
                                      </p:cBhvr>
                                    </p:animRot>
                                    <p:animRot by="-240000">
                                      <p:cBhvr>
                                        <p:cTn id="43" dur="600" fill="hold">
                                          <p:stCondLst>
                                            <p:cond delay="600"/>
                                          </p:stCondLst>
                                        </p:cTn>
                                        <p:tgtEl>
                                          <p:spTgt spid="2074"/>
                                        </p:tgtEl>
                                        <p:attrNameLst>
                                          <p:attrName>r</p:attrName>
                                        </p:attrNameLst>
                                      </p:cBhvr>
                                    </p:animRot>
                                    <p:animRot by="240000">
                                      <p:cBhvr>
                                        <p:cTn id="44" dur="600" fill="hold">
                                          <p:stCondLst>
                                            <p:cond delay="1200"/>
                                          </p:stCondLst>
                                        </p:cTn>
                                        <p:tgtEl>
                                          <p:spTgt spid="2074"/>
                                        </p:tgtEl>
                                        <p:attrNameLst>
                                          <p:attrName>r</p:attrName>
                                        </p:attrNameLst>
                                      </p:cBhvr>
                                    </p:animRot>
                                    <p:animRot by="-240000">
                                      <p:cBhvr>
                                        <p:cTn id="45" dur="600" fill="hold">
                                          <p:stCondLst>
                                            <p:cond delay="1800"/>
                                          </p:stCondLst>
                                        </p:cTn>
                                        <p:tgtEl>
                                          <p:spTgt spid="2074"/>
                                        </p:tgtEl>
                                        <p:attrNameLst>
                                          <p:attrName>r</p:attrName>
                                        </p:attrNameLst>
                                      </p:cBhvr>
                                    </p:animRot>
                                    <p:animRot by="120000">
                                      <p:cBhvr>
                                        <p:cTn id="46" dur="600" fill="hold">
                                          <p:stCondLst>
                                            <p:cond delay="2400"/>
                                          </p:stCondLst>
                                        </p:cTn>
                                        <p:tgtEl>
                                          <p:spTgt spid="2074"/>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300" fill="hold">
                                          <p:stCondLst>
                                            <p:cond delay="0"/>
                                          </p:stCondLst>
                                        </p:cTn>
                                        <p:tgtEl>
                                          <p:spTgt spid="60"/>
                                        </p:tgtEl>
                                        <p:attrNameLst>
                                          <p:attrName>r</p:attrName>
                                        </p:attrNameLst>
                                      </p:cBhvr>
                                    </p:animRot>
                                    <p:animRot by="-240000">
                                      <p:cBhvr>
                                        <p:cTn id="49" dur="600" fill="hold">
                                          <p:stCondLst>
                                            <p:cond delay="600"/>
                                          </p:stCondLst>
                                        </p:cTn>
                                        <p:tgtEl>
                                          <p:spTgt spid="60"/>
                                        </p:tgtEl>
                                        <p:attrNameLst>
                                          <p:attrName>r</p:attrName>
                                        </p:attrNameLst>
                                      </p:cBhvr>
                                    </p:animRot>
                                    <p:animRot by="240000">
                                      <p:cBhvr>
                                        <p:cTn id="50" dur="600" fill="hold">
                                          <p:stCondLst>
                                            <p:cond delay="1200"/>
                                          </p:stCondLst>
                                        </p:cTn>
                                        <p:tgtEl>
                                          <p:spTgt spid="60"/>
                                        </p:tgtEl>
                                        <p:attrNameLst>
                                          <p:attrName>r</p:attrName>
                                        </p:attrNameLst>
                                      </p:cBhvr>
                                    </p:animRot>
                                    <p:animRot by="-240000">
                                      <p:cBhvr>
                                        <p:cTn id="51" dur="600" fill="hold">
                                          <p:stCondLst>
                                            <p:cond delay="1800"/>
                                          </p:stCondLst>
                                        </p:cTn>
                                        <p:tgtEl>
                                          <p:spTgt spid="60"/>
                                        </p:tgtEl>
                                        <p:attrNameLst>
                                          <p:attrName>r</p:attrName>
                                        </p:attrNameLst>
                                      </p:cBhvr>
                                    </p:animRot>
                                    <p:animRot by="120000">
                                      <p:cBhvr>
                                        <p:cTn id="52" dur="600" fill="hold">
                                          <p:stCondLst>
                                            <p:cond delay="2400"/>
                                          </p:stCondLst>
                                        </p:cTn>
                                        <p:tgtEl>
                                          <p:spTgt spid="60"/>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300" fill="hold">
                                          <p:stCondLst>
                                            <p:cond delay="0"/>
                                          </p:stCondLst>
                                        </p:cTn>
                                        <p:tgtEl>
                                          <p:spTgt spid="38"/>
                                        </p:tgtEl>
                                        <p:attrNameLst>
                                          <p:attrName>r</p:attrName>
                                        </p:attrNameLst>
                                      </p:cBhvr>
                                    </p:animRot>
                                    <p:animRot by="-240000">
                                      <p:cBhvr>
                                        <p:cTn id="55" dur="600" fill="hold">
                                          <p:stCondLst>
                                            <p:cond delay="600"/>
                                          </p:stCondLst>
                                        </p:cTn>
                                        <p:tgtEl>
                                          <p:spTgt spid="38"/>
                                        </p:tgtEl>
                                        <p:attrNameLst>
                                          <p:attrName>r</p:attrName>
                                        </p:attrNameLst>
                                      </p:cBhvr>
                                    </p:animRot>
                                    <p:animRot by="240000">
                                      <p:cBhvr>
                                        <p:cTn id="56" dur="600" fill="hold">
                                          <p:stCondLst>
                                            <p:cond delay="1200"/>
                                          </p:stCondLst>
                                        </p:cTn>
                                        <p:tgtEl>
                                          <p:spTgt spid="38"/>
                                        </p:tgtEl>
                                        <p:attrNameLst>
                                          <p:attrName>r</p:attrName>
                                        </p:attrNameLst>
                                      </p:cBhvr>
                                    </p:animRot>
                                    <p:animRot by="-240000">
                                      <p:cBhvr>
                                        <p:cTn id="57" dur="600" fill="hold">
                                          <p:stCondLst>
                                            <p:cond delay="1800"/>
                                          </p:stCondLst>
                                        </p:cTn>
                                        <p:tgtEl>
                                          <p:spTgt spid="38"/>
                                        </p:tgtEl>
                                        <p:attrNameLst>
                                          <p:attrName>r</p:attrName>
                                        </p:attrNameLst>
                                      </p:cBhvr>
                                    </p:animRot>
                                    <p:animRot by="120000">
                                      <p:cBhvr>
                                        <p:cTn id="58" dur="600" fill="hold">
                                          <p:stCondLst>
                                            <p:cond delay="2400"/>
                                          </p:stCondLst>
                                        </p:cTn>
                                        <p:tgtEl>
                                          <p:spTgt spid="38"/>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61"/>
                                        </p:tgtEl>
                                        <p:attrNameLst>
                                          <p:attrName>r</p:attrName>
                                        </p:attrNameLst>
                                      </p:cBhvr>
                                    </p:animRot>
                                    <p:animRot by="-240000">
                                      <p:cBhvr>
                                        <p:cTn id="61" dur="600" fill="hold">
                                          <p:stCondLst>
                                            <p:cond delay="600"/>
                                          </p:stCondLst>
                                        </p:cTn>
                                        <p:tgtEl>
                                          <p:spTgt spid="61"/>
                                        </p:tgtEl>
                                        <p:attrNameLst>
                                          <p:attrName>r</p:attrName>
                                        </p:attrNameLst>
                                      </p:cBhvr>
                                    </p:animRot>
                                    <p:animRot by="240000">
                                      <p:cBhvr>
                                        <p:cTn id="62" dur="600" fill="hold">
                                          <p:stCondLst>
                                            <p:cond delay="1200"/>
                                          </p:stCondLst>
                                        </p:cTn>
                                        <p:tgtEl>
                                          <p:spTgt spid="61"/>
                                        </p:tgtEl>
                                        <p:attrNameLst>
                                          <p:attrName>r</p:attrName>
                                        </p:attrNameLst>
                                      </p:cBhvr>
                                    </p:animRot>
                                    <p:animRot by="-240000">
                                      <p:cBhvr>
                                        <p:cTn id="63" dur="600" fill="hold">
                                          <p:stCondLst>
                                            <p:cond delay="1800"/>
                                          </p:stCondLst>
                                        </p:cTn>
                                        <p:tgtEl>
                                          <p:spTgt spid="61"/>
                                        </p:tgtEl>
                                        <p:attrNameLst>
                                          <p:attrName>r</p:attrName>
                                        </p:attrNameLst>
                                      </p:cBhvr>
                                    </p:animRot>
                                    <p:animRot by="120000">
                                      <p:cBhvr>
                                        <p:cTn id="64" dur="600" fill="hold">
                                          <p:stCondLst>
                                            <p:cond delay="2400"/>
                                          </p:stCondLst>
                                        </p:cTn>
                                        <p:tgtEl>
                                          <p:spTgt spid="61"/>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300" fill="hold">
                                          <p:stCondLst>
                                            <p:cond delay="0"/>
                                          </p:stCondLst>
                                        </p:cTn>
                                        <p:tgtEl>
                                          <p:spTgt spid="39"/>
                                        </p:tgtEl>
                                        <p:attrNameLst>
                                          <p:attrName>r</p:attrName>
                                        </p:attrNameLst>
                                      </p:cBhvr>
                                    </p:animRot>
                                    <p:animRot by="-240000">
                                      <p:cBhvr>
                                        <p:cTn id="67" dur="600" fill="hold">
                                          <p:stCondLst>
                                            <p:cond delay="600"/>
                                          </p:stCondLst>
                                        </p:cTn>
                                        <p:tgtEl>
                                          <p:spTgt spid="39"/>
                                        </p:tgtEl>
                                        <p:attrNameLst>
                                          <p:attrName>r</p:attrName>
                                        </p:attrNameLst>
                                      </p:cBhvr>
                                    </p:animRot>
                                    <p:animRot by="240000">
                                      <p:cBhvr>
                                        <p:cTn id="68" dur="600" fill="hold">
                                          <p:stCondLst>
                                            <p:cond delay="1200"/>
                                          </p:stCondLst>
                                        </p:cTn>
                                        <p:tgtEl>
                                          <p:spTgt spid="39"/>
                                        </p:tgtEl>
                                        <p:attrNameLst>
                                          <p:attrName>r</p:attrName>
                                        </p:attrNameLst>
                                      </p:cBhvr>
                                    </p:animRot>
                                    <p:animRot by="-240000">
                                      <p:cBhvr>
                                        <p:cTn id="69" dur="600" fill="hold">
                                          <p:stCondLst>
                                            <p:cond delay="1800"/>
                                          </p:stCondLst>
                                        </p:cTn>
                                        <p:tgtEl>
                                          <p:spTgt spid="39"/>
                                        </p:tgtEl>
                                        <p:attrNameLst>
                                          <p:attrName>r</p:attrName>
                                        </p:attrNameLst>
                                      </p:cBhvr>
                                    </p:animRot>
                                    <p:animRot by="120000">
                                      <p:cBhvr>
                                        <p:cTn id="70" dur="600" fill="hold">
                                          <p:stCondLst>
                                            <p:cond delay="2400"/>
                                          </p:stCondLst>
                                        </p:cTn>
                                        <p:tgtEl>
                                          <p:spTgt spid="39"/>
                                        </p:tgtEl>
                                        <p:attrNameLst>
                                          <p:attrName>r</p:attrName>
                                        </p:attrNameLst>
                                      </p:cBhvr>
                                    </p:animRot>
                                  </p:childTnLst>
                                </p:cTn>
                              </p:par>
                              <p:par>
                                <p:cTn id="71" presetID="32" presetClass="emph" presetSubtype="0" repeatCount="indefinite" fill="hold" nodeType="withEffect">
                                  <p:stCondLst>
                                    <p:cond delay="0"/>
                                  </p:stCondLst>
                                  <p:childTnLst>
                                    <p:animRot by="120000">
                                      <p:cBhvr>
                                        <p:cTn id="72" dur="300" fill="hold">
                                          <p:stCondLst>
                                            <p:cond delay="0"/>
                                          </p:stCondLst>
                                        </p:cTn>
                                        <p:tgtEl>
                                          <p:spTgt spid="40"/>
                                        </p:tgtEl>
                                        <p:attrNameLst>
                                          <p:attrName>r</p:attrName>
                                        </p:attrNameLst>
                                      </p:cBhvr>
                                    </p:animRot>
                                    <p:animRot by="-240000">
                                      <p:cBhvr>
                                        <p:cTn id="73" dur="600" fill="hold">
                                          <p:stCondLst>
                                            <p:cond delay="600"/>
                                          </p:stCondLst>
                                        </p:cTn>
                                        <p:tgtEl>
                                          <p:spTgt spid="40"/>
                                        </p:tgtEl>
                                        <p:attrNameLst>
                                          <p:attrName>r</p:attrName>
                                        </p:attrNameLst>
                                      </p:cBhvr>
                                    </p:animRot>
                                    <p:animRot by="240000">
                                      <p:cBhvr>
                                        <p:cTn id="74" dur="600" fill="hold">
                                          <p:stCondLst>
                                            <p:cond delay="1200"/>
                                          </p:stCondLst>
                                        </p:cTn>
                                        <p:tgtEl>
                                          <p:spTgt spid="40"/>
                                        </p:tgtEl>
                                        <p:attrNameLst>
                                          <p:attrName>r</p:attrName>
                                        </p:attrNameLst>
                                      </p:cBhvr>
                                    </p:animRot>
                                    <p:animRot by="-240000">
                                      <p:cBhvr>
                                        <p:cTn id="75" dur="600" fill="hold">
                                          <p:stCondLst>
                                            <p:cond delay="1800"/>
                                          </p:stCondLst>
                                        </p:cTn>
                                        <p:tgtEl>
                                          <p:spTgt spid="40"/>
                                        </p:tgtEl>
                                        <p:attrNameLst>
                                          <p:attrName>r</p:attrName>
                                        </p:attrNameLst>
                                      </p:cBhvr>
                                    </p:animRot>
                                    <p:animRot by="120000">
                                      <p:cBhvr>
                                        <p:cTn id="76" dur="600" fill="hold">
                                          <p:stCondLst>
                                            <p:cond delay="2400"/>
                                          </p:stCondLst>
                                        </p:cTn>
                                        <p:tgtEl>
                                          <p:spTgt spid="40"/>
                                        </p:tgtEl>
                                        <p:attrNameLst>
                                          <p:attrName>r</p:attrName>
                                        </p:attrNameLst>
                                      </p:cBhvr>
                                    </p:animRot>
                                  </p:childTnLst>
                                </p:cTn>
                              </p:par>
                              <p:par>
                                <p:cTn id="77" presetID="32" presetClass="emph" presetSubtype="0" repeatCount="indefinite" fill="hold" nodeType="withEffect">
                                  <p:stCondLst>
                                    <p:cond delay="0"/>
                                  </p:stCondLst>
                                  <p:childTnLst>
                                    <p:animRot by="120000">
                                      <p:cBhvr>
                                        <p:cTn id="78" dur="300" fill="hold">
                                          <p:stCondLst>
                                            <p:cond delay="0"/>
                                          </p:stCondLst>
                                        </p:cTn>
                                        <p:tgtEl>
                                          <p:spTgt spid="41"/>
                                        </p:tgtEl>
                                        <p:attrNameLst>
                                          <p:attrName>r</p:attrName>
                                        </p:attrNameLst>
                                      </p:cBhvr>
                                    </p:animRot>
                                    <p:animRot by="-240000">
                                      <p:cBhvr>
                                        <p:cTn id="79" dur="600" fill="hold">
                                          <p:stCondLst>
                                            <p:cond delay="600"/>
                                          </p:stCondLst>
                                        </p:cTn>
                                        <p:tgtEl>
                                          <p:spTgt spid="41"/>
                                        </p:tgtEl>
                                        <p:attrNameLst>
                                          <p:attrName>r</p:attrName>
                                        </p:attrNameLst>
                                      </p:cBhvr>
                                    </p:animRot>
                                    <p:animRot by="240000">
                                      <p:cBhvr>
                                        <p:cTn id="80" dur="600" fill="hold">
                                          <p:stCondLst>
                                            <p:cond delay="1200"/>
                                          </p:stCondLst>
                                        </p:cTn>
                                        <p:tgtEl>
                                          <p:spTgt spid="41"/>
                                        </p:tgtEl>
                                        <p:attrNameLst>
                                          <p:attrName>r</p:attrName>
                                        </p:attrNameLst>
                                      </p:cBhvr>
                                    </p:animRot>
                                    <p:animRot by="-240000">
                                      <p:cBhvr>
                                        <p:cTn id="81" dur="600" fill="hold">
                                          <p:stCondLst>
                                            <p:cond delay="1800"/>
                                          </p:stCondLst>
                                        </p:cTn>
                                        <p:tgtEl>
                                          <p:spTgt spid="41"/>
                                        </p:tgtEl>
                                        <p:attrNameLst>
                                          <p:attrName>r</p:attrName>
                                        </p:attrNameLst>
                                      </p:cBhvr>
                                    </p:animRot>
                                    <p:animRot by="120000">
                                      <p:cBhvr>
                                        <p:cTn id="82" dur="600" fill="hold">
                                          <p:stCondLst>
                                            <p:cond delay="2400"/>
                                          </p:stCondLst>
                                        </p:cTn>
                                        <p:tgtEl>
                                          <p:spTgt spid="41"/>
                                        </p:tgtEl>
                                        <p:attrNameLst>
                                          <p:attrName>r</p:attrName>
                                        </p:attrNameLst>
                                      </p:cBhvr>
                                    </p:animRot>
                                  </p:childTnLst>
                                </p:cTn>
                              </p:par>
                            </p:childTnLst>
                          </p:cTn>
                        </p:par>
                        <p:par>
                          <p:cTn id="83" fill="hold">
                            <p:stCondLst>
                              <p:cond delay="3000"/>
                            </p:stCondLst>
                            <p:childTnLst>
                              <p:par>
                                <p:cTn id="84" presetID="14" presetClass="entr" presetSubtype="10" fill="hold" nodeType="after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randombar(horizontal)">
                                      <p:cBhvr>
                                        <p:cTn id="86" dur="500"/>
                                        <p:tgtEl>
                                          <p:spTgt spid="13"/>
                                        </p:tgtEl>
                                      </p:cBhvr>
                                    </p:animEffect>
                                  </p:childTnLst>
                                </p:cTn>
                              </p:par>
                            </p:childTnLst>
                          </p:cTn>
                        </p:par>
                        <p:par>
                          <p:cTn id="87" fill="hold">
                            <p:stCondLst>
                              <p:cond delay="3500"/>
                            </p:stCondLst>
                            <p:childTnLst>
                              <p:par>
                                <p:cTn id="88" presetID="26" presetClass="entr" presetSubtype="0" fill="hold" nodeType="after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wipe(down)">
                                      <p:cBhvr>
                                        <p:cTn id="90" dur="580">
                                          <p:stCondLst>
                                            <p:cond delay="0"/>
                                          </p:stCondLst>
                                        </p:cTn>
                                        <p:tgtEl>
                                          <p:spTgt spid="16"/>
                                        </p:tgtEl>
                                      </p:cBhvr>
                                    </p:animEffect>
                                    <p:anim calcmode="lin" valueType="num">
                                      <p:cBhvr>
                                        <p:cTn id="91"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2"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93"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94"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95"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96" dur="26">
                                          <p:stCondLst>
                                            <p:cond delay="650"/>
                                          </p:stCondLst>
                                        </p:cTn>
                                        <p:tgtEl>
                                          <p:spTgt spid="16"/>
                                        </p:tgtEl>
                                      </p:cBhvr>
                                      <p:to x="100000" y="60000"/>
                                    </p:animScale>
                                    <p:animScale>
                                      <p:cBhvr>
                                        <p:cTn id="97" dur="166" decel="50000">
                                          <p:stCondLst>
                                            <p:cond delay="676"/>
                                          </p:stCondLst>
                                        </p:cTn>
                                        <p:tgtEl>
                                          <p:spTgt spid="16"/>
                                        </p:tgtEl>
                                      </p:cBhvr>
                                      <p:to x="100000" y="100000"/>
                                    </p:animScale>
                                    <p:animScale>
                                      <p:cBhvr>
                                        <p:cTn id="98" dur="26">
                                          <p:stCondLst>
                                            <p:cond delay="1312"/>
                                          </p:stCondLst>
                                        </p:cTn>
                                        <p:tgtEl>
                                          <p:spTgt spid="16"/>
                                        </p:tgtEl>
                                      </p:cBhvr>
                                      <p:to x="100000" y="80000"/>
                                    </p:animScale>
                                    <p:animScale>
                                      <p:cBhvr>
                                        <p:cTn id="99" dur="166" decel="50000">
                                          <p:stCondLst>
                                            <p:cond delay="1338"/>
                                          </p:stCondLst>
                                        </p:cTn>
                                        <p:tgtEl>
                                          <p:spTgt spid="16"/>
                                        </p:tgtEl>
                                      </p:cBhvr>
                                      <p:to x="100000" y="100000"/>
                                    </p:animScale>
                                    <p:animScale>
                                      <p:cBhvr>
                                        <p:cTn id="100" dur="26">
                                          <p:stCondLst>
                                            <p:cond delay="1642"/>
                                          </p:stCondLst>
                                        </p:cTn>
                                        <p:tgtEl>
                                          <p:spTgt spid="16"/>
                                        </p:tgtEl>
                                      </p:cBhvr>
                                      <p:to x="100000" y="90000"/>
                                    </p:animScale>
                                    <p:animScale>
                                      <p:cBhvr>
                                        <p:cTn id="101" dur="166" decel="50000">
                                          <p:stCondLst>
                                            <p:cond delay="1668"/>
                                          </p:stCondLst>
                                        </p:cTn>
                                        <p:tgtEl>
                                          <p:spTgt spid="16"/>
                                        </p:tgtEl>
                                      </p:cBhvr>
                                      <p:to x="100000" y="100000"/>
                                    </p:animScale>
                                    <p:animScale>
                                      <p:cBhvr>
                                        <p:cTn id="102" dur="26">
                                          <p:stCondLst>
                                            <p:cond delay="1808"/>
                                          </p:stCondLst>
                                        </p:cTn>
                                        <p:tgtEl>
                                          <p:spTgt spid="16"/>
                                        </p:tgtEl>
                                      </p:cBhvr>
                                      <p:to x="100000" y="95000"/>
                                    </p:animScale>
                                    <p:animScale>
                                      <p:cBhvr>
                                        <p:cTn id="103"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EC64D8A-EEBC-4C1A-9A5C-B0474F215285}"/>
              </a:ext>
            </a:extLst>
          </p:cNvPr>
          <p:cNvGrpSpPr/>
          <p:nvPr/>
        </p:nvGrpSpPr>
        <p:grpSpPr>
          <a:xfrm>
            <a:off x="424248" y="1808021"/>
            <a:ext cx="5474400" cy="1312085"/>
            <a:chOff x="5841150" y="719429"/>
            <a:chExt cx="9609625" cy="2394128"/>
          </a:xfrm>
        </p:grpSpPr>
        <p:grpSp>
          <p:nvGrpSpPr>
            <p:cNvPr id="8" name="Group 7">
              <a:extLst>
                <a:ext uri="{FF2B5EF4-FFF2-40B4-BE49-F238E27FC236}">
                  <a16:creationId xmlns:a16="http://schemas.microsoft.com/office/drawing/2014/main" id="{CF396CE4-E438-405E-9F82-0DD2884562B5}"/>
                </a:ext>
              </a:extLst>
            </p:cNvPr>
            <p:cNvGrpSpPr/>
            <p:nvPr/>
          </p:nvGrpSpPr>
          <p:grpSpPr>
            <a:xfrm>
              <a:off x="5841150" y="719429"/>
              <a:ext cx="9609625" cy="2394128"/>
              <a:chOff x="5841150" y="719429"/>
              <a:chExt cx="9609625" cy="2394128"/>
            </a:xfrm>
          </p:grpSpPr>
          <p:grpSp>
            <p:nvGrpSpPr>
              <p:cNvPr id="10" name="Group 9">
                <a:extLst>
                  <a:ext uri="{FF2B5EF4-FFF2-40B4-BE49-F238E27FC236}">
                    <a16:creationId xmlns:a16="http://schemas.microsoft.com/office/drawing/2014/main" id="{E923A023-88B3-4B35-8A8D-037E6959F695}"/>
                  </a:ext>
                </a:extLst>
              </p:cNvPr>
              <p:cNvGrpSpPr/>
              <p:nvPr/>
            </p:nvGrpSpPr>
            <p:grpSpPr>
              <a:xfrm>
                <a:off x="5841150" y="719429"/>
                <a:ext cx="9609625" cy="2394128"/>
                <a:chOff x="4339187" y="3162300"/>
                <a:chExt cx="9609625" cy="2394128"/>
              </a:xfrm>
            </p:grpSpPr>
            <p:sp>
              <p:nvSpPr>
                <p:cNvPr id="12" name="Freeform: Shape 11">
                  <a:extLst>
                    <a:ext uri="{FF2B5EF4-FFF2-40B4-BE49-F238E27FC236}">
                      <a16:creationId xmlns:a16="http://schemas.microsoft.com/office/drawing/2014/main" id="{C75EDA6D-6F14-4C0E-B114-211091F9DA91}"/>
                    </a:ext>
                  </a:extLst>
                </p:cNvPr>
                <p:cNvSpPr/>
                <p:nvPr/>
              </p:nvSpPr>
              <p:spPr>
                <a:xfrm>
                  <a:off x="6042079" y="3280870"/>
                  <a:ext cx="7629838" cy="1625561"/>
                </a:xfrm>
                <a:custGeom>
                  <a:avLst/>
                  <a:gdLst>
                    <a:gd name="connsiteX0" fmla="*/ 256504 w 7629838"/>
                    <a:gd name="connsiteY0" fmla="*/ 0 h 1625561"/>
                    <a:gd name="connsiteX1" fmla="*/ 7349942 w 7629838"/>
                    <a:gd name="connsiteY1" fmla="*/ 0 h 1625561"/>
                    <a:gd name="connsiteX2" fmla="*/ 7629838 w 7629838"/>
                    <a:gd name="connsiteY2" fmla="*/ 279896 h 1625561"/>
                    <a:gd name="connsiteX3" fmla="*/ 7629838 w 7629838"/>
                    <a:gd name="connsiteY3" fmla="*/ 1399444 h 1625561"/>
                    <a:gd name="connsiteX4" fmla="*/ 7547858 w 7629838"/>
                    <a:gd name="connsiteY4" fmla="*/ 1597360 h 1625561"/>
                    <a:gd name="connsiteX5" fmla="*/ 7513678 w 7629838"/>
                    <a:gd name="connsiteY5" fmla="*/ 1625561 h 1625561"/>
                    <a:gd name="connsiteX6" fmla="*/ 797037 w 7629838"/>
                    <a:gd name="connsiteY6" fmla="*/ 1601991 h 1625561"/>
                    <a:gd name="connsiteX7" fmla="*/ 402292 w 7629838"/>
                    <a:gd name="connsiteY7" fmla="*/ 1286406 h 1625561"/>
                    <a:gd name="connsiteX8" fmla="*/ 383329 w 7629838"/>
                    <a:gd name="connsiteY8" fmla="*/ 1220746 h 1625561"/>
                    <a:gd name="connsiteX9" fmla="*/ 376634 w 7629838"/>
                    <a:gd name="connsiteY9" fmla="*/ 1197565 h 1625561"/>
                    <a:gd name="connsiteX10" fmla="*/ 376012 w 7629838"/>
                    <a:gd name="connsiteY10" fmla="*/ 1191228 h 1625561"/>
                    <a:gd name="connsiteX11" fmla="*/ 386716 w 7629838"/>
                    <a:gd name="connsiteY11" fmla="*/ 1121087 h 1625561"/>
                    <a:gd name="connsiteX12" fmla="*/ 392361 w 7629838"/>
                    <a:gd name="connsiteY12" fmla="*/ 1009296 h 1625561"/>
                    <a:gd name="connsiteX13" fmla="*/ 370148 w 7629838"/>
                    <a:gd name="connsiteY13" fmla="*/ 788943 h 1625561"/>
                    <a:gd name="connsiteX14" fmla="*/ 367688 w 7629838"/>
                    <a:gd name="connsiteY14" fmla="*/ 779376 h 1625561"/>
                    <a:gd name="connsiteX15" fmla="*/ 367688 w 7629838"/>
                    <a:gd name="connsiteY15" fmla="*/ 749345 h 1625561"/>
                    <a:gd name="connsiteX16" fmla="*/ 353500 w 7629838"/>
                    <a:gd name="connsiteY16" fmla="*/ 694167 h 1625561"/>
                    <a:gd name="connsiteX17" fmla="*/ 152983 w 7629838"/>
                    <a:gd name="connsiteY17" fmla="*/ 323817 h 1625561"/>
                    <a:gd name="connsiteX18" fmla="*/ 128489 w 7629838"/>
                    <a:gd name="connsiteY18" fmla="*/ 296866 h 1625561"/>
                    <a:gd name="connsiteX19" fmla="*/ 128376 w 7629838"/>
                    <a:gd name="connsiteY19" fmla="*/ 296949 h 1625561"/>
                    <a:gd name="connsiteX20" fmla="*/ 66220 w 7629838"/>
                    <a:gd name="connsiteY20" fmla="*/ 228560 h 1625561"/>
                    <a:gd name="connsiteX21" fmla="*/ 0 w 7629838"/>
                    <a:gd name="connsiteY21" fmla="*/ 168376 h 1625561"/>
                    <a:gd name="connsiteX22" fmla="*/ 24410 w 7629838"/>
                    <a:gd name="connsiteY22" fmla="*/ 123404 h 1625561"/>
                    <a:gd name="connsiteX23" fmla="*/ 256504 w 7629838"/>
                    <a:gd name="connsiteY23" fmla="*/ 0 h 162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29838" h="1625561">
                      <a:moveTo>
                        <a:pt x="256504" y="0"/>
                      </a:moveTo>
                      <a:lnTo>
                        <a:pt x="7349942" y="0"/>
                      </a:lnTo>
                      <a:cubicBezTo>
                        <a:pt x="7504524" y="0"/>
                        <a:pt x="7629838" y="125314"/>
                        <a:pt x="7629838" y="279896"/>
                      </a:cubicBezTo>
                      <a:lnTo>
                        <a:pt x="7629838" y="1399444"/>
                      </a:lnTo>
                      <a:cubicBezTo>
                        <a:pt x="7629838" y="1476735"/>
                        <a:pt x="7598509" y="1546709"/>
                        <a:pt x="7547858" y="1597360"/>
                      </a:cubicBezTo>
                      <a:lnTo>
                        <a:pt x="7513678" y="1625561"/>
                      </a:lnTo>
                      <a:lnTo>
                        <a:pt x="797037" y="1601991"/>
                      </a:lnTo>
                      <a:cubicBezTo>
                        <a:pt x="614642" y="1601991"/>
                        <a:pt x="469139" y="1459805"/>
                        <a:pt x="402292" y="1286406"/>
                      </a:cubicBezTo>
                      <a:lnTo>
                        <a:pt x="383329" y="1220746"/>
                      </a:lnTo>
                      <a:lnTo>
                        <a:pt x="376634" y="1197565"/>
                      </a:lnTo>
                      <a:cubicBezTo>
                        <a:pt x="376427" y="1195453"/>
                        <a:pt x="376219" y="1193340"/>
                        <a:pt x="376012" y="1191228"/>
                      </a:cubicBezTo>
                      <a:lnTo>
                        <a:pt x="386716" y="1121087"/>
                      </a:lnTo>
                      <a:cubicBezTo>
                        <a:pt x="390449" y="1084331"/>
                        <a:pt x="392361" y="1047037"/>
                        <a:pt x="392361" y="1009296"/>
                      </a:cubicBezTo>
                      <a:cubicBezTo>
                        <a:pt x="392361" y="933815"/>
                        <a:pt x="384712" y="860119"/>
                        <a:pt x="370148" y="788943"/>
                      </a:cubicBezTo>
                      <a:lnTo>
                        <a:pt x="367688" y="779376"/>
                      </a:lnTo>
                      <a:lnTo>
                        <a:pt x="367688" y="749345"/>
                      </a:lnTo>
                      <a:lnTo>
                        <a:pt x="353500" y="694167"/>
                      </a:lnTo>
                      <a:cubicBezTo>
                        <a:pt x="310905" y="557221"/>
                        <a:pt x="242112" y="431816"/>
                        <a:pt x="152983" y="323817"/>
                      </a:cubicBezTo>
                      <a:lnTo>
                        <a:pt x="128489" y="296866"/>
                      </a:lnTo>
                      <a:lnTo>
                        <a:pt x="128376" y="296949"/>
                      </a:lnTo>
                      <a:lnTo>
                        <a:pt x="66220" y="228560"/>
                      </a:lnTo>
                      <a:lnTo>
                        <a:pt x="0" y="168376"/>
                      </a:lnTo>
                      <a:lnTo>
                        <a:pt x="24410" y="123404"/>
                      </a:lnTo>
                      <a:cubicBezTo>
                        <a:pt x="74710" y="48951"/>
                        <a:pt x="159890" y="0"/>
                        <a:pt x="256504" y="0"/>
                      </a:cubicBezTo>
                      <a:close/>
                    </a:path>
                  </a:pathLst>
                </a:custGeom>
                <a:solidFill>
                  <a:srgbClr val="57BFF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90EF301D-D076-449C-BD13-468B48B0070C}"/>
                    </a:ext>
                  </a:extLst>
                </p:cNvPr>
                <p:cNvGrpSpPr/>
                <p:nvPr/>
              </p:nvGrpSpPr>
              <p:grpSpPr>
                <a:xfrm>
                  <a:off x="4339187" y="3162300"/>
                  <a:ext cx="9609625" cy="2394128"/>
                  <a:chOff x="6306765" y="5955761"/>
                  <a:chExt cx="9609625" cy="2394128"/>
                </a:xfrm>
              </p:grpSpPr>
              <p:sp>
                <p:nvSpPr>
                  <p:cNvPr id="14" name="Oval 13">
                    <a:extLst>
                      <a:ext uri="{FF2B5EF4-FFF2-40B4-BE49-F238E27FC236}">
                        <a16:creationId xmlns:a16="http://schemas.microsoft.com/office/drawing/2014/main" id="{FFA06AD6-6C8B-4DB4-8CEA-F68B41DDD6D8}"/>
                      </a:ext>
                    </a:extLst>
                  </p:cNvPr>
                  <p:cNvSpPr/>
                  <p:nvPr/>
                </p:nvSpPr>
                <p:spPr>
                  <a:xfrm>
                    <a:off x="6306765" y="6163145"/>
                    <a:ext cx="2186744" cy="2186744"/>
                  </a:xfrm>
                  <a:prstGeom prst="ellipse">
                    <a:avLst/>
                  </a:pr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A91CAF38-3C40-47D0-9DE9-68BC7A375B86}"/>
                      </a:ext>
                    </a:extLst>
                  </p:cNvPr>
                  <p:cNvSpPr/>
                  <p:nvPr/>
                </p:nvSpPr>
                <p:spPr>
                  <a:xfrm>
                    <a:off x="6354765" y="5955761"/>
                    <a:ext cx="2186744" cy="2186744"/>
                  </a:xfrm>
                  <a:prstGeom prst="ellipse">
                    <a:avLst/>
                  </a:prstGeom>
                  <a:solidFill>
                    <a:srgbClr val="008A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38763EA-C0DB-4D24-BB00-ECDA469B2628}"/>
                      </a:ext>
                    </a:extLst>
                  </p:cNvPr>
                  <p:cNvSpPr/>
                  <p:nvPr/>
                </p:nvSpPr>
                <p:spPr>
                  <a:xfrm>
                    <a:off x="8008109" y="6344308"/>
                    <a:ext cx="7908281" cy="1792753"/>
                  </a:xfrm>
                  <a:custGeom>
                    <a:avLst/>
                    <a:gdLst>
                      <a:gd name="connsiteX0" fmla="*/ 275428 w 7879520"/>
                      <a:gd name="connsiteY0" fmla="*/ 0 h 1792754"/>
                      <a:gd name="connsiteX1" fmla="*/ 299922 w 7879520"/>
                      <a:gd name="connsiteY1" fmla="*/ 26951 h 1792754"/>
                      <a:gd name="connsiteX2" fmla="*/ 500439 w 7879520"/>
                      <a:gd name="connsiteY2" fmla="*/ 397301 h 1792754"/>
                      <a:gd name="connsiteX3" fmla="*/ 514627 w 7879520"/>
                      <a:gd name="connsiteY3" fmla="*/ 452479 h 1792754"/>
                      <a:gd name="connsiteX4" fmla="*/ 514627 w 7879520"/>
                      <a:gd name="connsiteY4" fmla="*/ 482510 h 1792754"/>
                      <a:gd name="connsiteX5" fmla="*/ 517087 w 7879520"/>
                      <a:gd name="connsiteY5" fmla="*/ 492077 h 1792754"/>
                      <a:gd name="connsiteX6" fmla="*/ 539300 w 7879520"/>
                      <a:gd name="connsiteY6" fmla="*/ 712430 h 1792754"/>
                      <a:gd name="connsiteX7" fmla="*/ 533655 w 7879520"/>
                      <a:gd name="connsiteY7" fmla="*/ 824221 h 1792754"/>
                      <a:gd name="connsiteX8" fmla="*/ 522951 w 7879520"/>
                      <a:gd name="connsiteY8" fmla="*/ 894362 h 1792754"/>
                      <a:gd name="connsiteX9" fmla="*/ 523573 w 7879520"/>
                      <a:gd name="connsiteY9" fmla="*/ 900699 h 1792754"/>
                      <a:gd name="connsiteX10" fmla="*/ 530268 w 7879520"/>
                      <a:gd name="connsiteY10" fmla="*/ 923880 h 1792754"/>
                      <a:gd name="connsiteX11" fmla="*/ 549231 w 7879520"/>
                      <a:gd name="connsiteY11" fmla="*/ 989540 h 1792754"/>
                      <a:gd name="connsiteX12" fmla="*/ 954968 w 7879520"/>
                      <a:gd name="connsiteY12" fmla="*/ 1304541 h 1792754"/>
                      <a:gd name="connsiteX13" fmla="*/ 7879520 w 7879520"/>
                      <a:gd name="connsiteY13" fmla="*/ 1249950 h 1792754"/>
                      <a:gd name="connsiteX14" fmla="*/ 7875624 w 7879520"/>
                      <a:gd name="connsiteY14" fmla="*/ 1288594 h 1792754"/>
                      <a:gd name="connsiteX15" fmla="*/ 7257040 w 7879520"/>
                      <a:gd name="connsiteY15" fmla="*/ 1792754 h 1792754"/>
                      <a:gd name="connsiteX16" fmla="*/ 631412 w 7879520"/>
                      <a:gd name="connsiteY16" fmla="*/ 1792754 h 1792754"/>
                      <a:gd name="connsiteX17" fmla="*/ 184936 w 7879520"/>
                      <a:gd name="connsiteY17" fmla="*/ 1607818 h 1792754"/>
                      <a:gd name="connsiteX18" fmla="*/ 150989 w 7879520"/>
                      <a:gd name="connsiteY18" fmla="*/ 1566674 h 1792754"/>
                      <a:gd name="connsiteX19" fmla="*/ 107835 w 7879520"/>
                      <a:gd name="connsiteY19" fmla="*/ 1514370 h 1792754"/>
                      <a:gd name="connsiteX20" fmla="*/ 0 w 7879520"/>
                      <a:gd name="connsiteY20" fmla="*/ 1161342 h 1792754"/>
                      <a:gd name="connsiteX21" fmla="*/ 0 w 7879520"/>
                      <a:gd name="connsiteY21" fmla="*/ 519166 h 1792754"/>
                      <a:gd name="connsiteX22" fmla="*/ 218200 w 7879520"/>
                      <a:gd name="connsiteY22" fmla="*/ 41726 h 1792754"/>
                      <a:gd name="connsiteX0" fmla="*/ 275428 w 7879520"/>
                      <a:gd name="connsiteY0" fmla="*/ 0 h 1792754"/>
                      <a:gd name="connsiteX1" fmla="*/ 299922 w 7879520"/>
                      <a:gd name="connsiteY1" fmla="*/ 26951 h 1792754"/>
                      <a:gd name="connsiteX2" fmla="*/ 500439 w 7879520"/>
                      <a:gd name="connsiteY2" fmla="*/ 397301 h 1792754"/>
                      <a:gd name="connsiteX3" fmla="*/ 514627 w 7879520"/>
                      <a:gd name="connsiteY3" fmla="*/ 452479 h 1792754"/>
                      <a:gd name="connsiteX4" fmla="*/ 514627 w 7879520"/>
                      <a:gd name="connsiteY4" fmla="*/ 482510 h 1792754"/>
                      <a:gd name="connsiteX5" fmla="*/ 517087 w 7879520"/>
                      <a:gd name="connsiteY5" fmla="*/ 492077 h 1792754"/>
                      <a:gd name="connsiteX6" fmla="*/ 539300 w 7879520"/>
                      <a:gd name="connsiteY6" fmla="*/ 712430 h 1792754"/>
                      <a:gd name="connsiteX7" fmla="*/ 533655 w 7879520"/>
                      <a:gd name="connsiteY7" fmla="*/ 824221 h 1792754"/>
                      <a:gd name="connsiteX8" fmla="*/ 522951 w 7879520"/>
                      <a:gd name="connsiteY8" fmla="*/ 894362 h 1792754"/>
                      <a:gd name="connsiteX9" fmla="*/ 523573 w 7879520"/>
                      <a:gd name="connsiteY9" fmla="*/ 900699 h 1792754"/>
                      <a:gd name="connsiteX10" fmla="*/ 530268 w 7879520"/>
                      <a:gd name="connsiteY10" fmla="*/ 923880 h 1792754"/>
                      <a:gd name="connsiteX11" fmla="*/ 549231 w 7879520"/>
                      <a:gd name="connsiteY11" fmla="*/ 989540 h 1792754"/>
                      <a:gd name="connsiteX12" fmla="*/ 928074 w 7879520"/>
                      <a:gd name="connsiteY12" fmla="*/ 1344882 h 1792754"/>
                      <a:gd name="connsiteX13" fmla="*/ 7879520 w 7879520"/>
                      <a:gd name="connsiteY13" fmla="*/ 1249950 h 1792754"/>
                      <a:gd name="connsiteX14" fmla="*/ 7875624 w 7879520"/>
                      <a:gd name="connsiteY14" fmla="*/ 1288594 h 1792754"/>
                      <a:gd name="connsiteX15" fmla="*/ 7257040 w 7879520"/>
                      <a:gd name="connsiteY15" fmla="*/ 1792754 h 1792754"/>
                      <a:gd name="connsiteX16" fmla="*/ 631412 w 7879520"/>
                      <a:gd name="connsiteY16" fmla="*/ 1792754 h 1792754"/>
                      <a:gd name="connsiteX17" fmla="*/ 184936 w 7879520"/>
                      <a:gd name="connsiteY17" fmla="*/ 1607818 h 1792754"/>
                      <a:gd name="connsiteX18" fmla="*/ 150989 w 7879520"/>
                      <a:gd name="connsiteY18" fmla="*/ 1566674 h 1792754"/>
                      <a:gd name="connsiteX19" fmla="*/ 107835 w 7879520"/>
                      <a:gd name="connsiteY19" fmla="*/ 1514370 h 1792754"/>
                      <a:gd name="connsiteX20" fmla="*/ 0 w 7879520"/>
                      <a:gd name="connsiteY20" fmla="*/ 1161342 h 1792754"/>
                      <a:gd name="connsiteX21" fmla="*/ 0 w 7879520"/>
                      <a:gd name="connsiteY21" fmla="*/ 519166 h 1792754"/>
                      <a:gd name="connsiteX22" fmla="*/ 218200 w 7879520"/>
                      <a:gd name="connsiteY22" fmla="*/ 41726 h 1792754"/>
                      <a:gd name="connsiteX23" fmla="*/ 275428 w 7879520"/>
                      <a:gd name="connsiteY23" fmla="*/ 0 h 1792754"/>
                      <a:gd name="connsiteX0" fmla="*/ 275428 w 7879520"/>
                      <a:gd name="connsiteY0" fmla="*/ 0 h 1792754"/>
                      <a:gd name="connsiteX1" fmla="*/ 299922 w 7879520"/>
                      <a:gd name="connsiteY1" fmla="*/ 26951 h 1792754"/>
                      <a:gd name="connsiteX2" fmla="*/ 500439 w 7879520"/>
                      <a:gd name="connsiteY2" fmla="*/ 397301 h 1792754"/>
                      <a:gd name="connsiteX3" fmla="*/ 514627 w 7879520"/>
                      <a:gd name="connsiteY3" fmla="*/ 452479 h 1792754"/>
                      <a:gd name="connsiteX4" fmla="*/ 514627 w 7879520"/>
                      <a:gd name="connsiteY4" fmla="*/ 482510 h 1792754"/>
                      <a:gd name="connsiteX5" fmla="*/ 517087 w 7879520"/>
                      <a:gd name="connsiteY5" fmla="*/ 492077 h 1792754"/>
                      <a:gd name="connsiteX6" fmla="*/ 539300 w 7879520"/>
                      <a:gd name="connsiteY6" fmla="*/ 712430 h 1792754"/>
                      <a:gd name="connsiteX7" fmla="*/ 533655 w 7879520"/>
                      <a:gd name="connsiteY7" fmla="*/ 824221 h 1792754"/>
                      <a:gd name="connsiteX8" fmla="*/ 522951 w 7879520"/>
                      <a:gd name="connsiteY8" fmla="*/ 894362 h 1792754"/>
                      <a:gd name="connsiteX9" fmla="*/ 523573 w 7879520"/>
                      <a:gd name="connsiteY9" fmla="*/ 900699 h 1792754"/>
                      <a:gd name="connsiteX10" fmla="*/ 530268 w 7879520"/>
                      <a:gd name="connsiteY10" fmla="*/ 923880 h 1792754"/>
                      <a:gd name="connsiteX11" fmla="*/ 549231 w 7879520"/>
                      <a:gd name="connsiteY11" fmla="*/ 989540 h 1792754"/>
                      <a:gd name="connsiteX12" fmla="*/ 928074 w 7879520"/>
                      <a:gd name="connsiteY12" fmla="*/ 1344882 h 1792754"/>
                      <a:gd name="connsiteX13" fmla="*/ 7879520 w 7879520"/>
                      <a:gd name="connsiteY13" fmla="*/ 1249950 h 1792754"/>
                      <a:gd name="connsiteX14" fmla="*/ 7875624 w 7879520"/>
                      <a:gd name="connsiteY14" fmla="*/ 1288594 h 1792754"/>
                      <a:gd name="connsiteX15" fmla="*/ 7257040 w 7879520"/>
                      <a:gd name="connsiteY15" fmla="*/ 1792754 h 1792754"/>
                      <a:gd name="connsiteX16" fmla="*/ 631412 w 7879520"/>
                      <a:gd name="connsiteY16" fmla="*/ 1792754 h 1792754"/>
                      <a:gd name="connsiteX17" fmla="*/ 184936 w 7879520"/>
                      <a:gd name="connsiteY17" fmla="*/ 1607818 h 1792754"/>
                      <a:gd name="connsiteX18" fmla="*/ 150989 w 7879520"/>
                      <a:gd name="connsiteY18" fmla="*/ 1566674 h 1792754"/>
                      <a:gd name="connsiteX19" fmla="*/ 107835 w 7879520"/>
                      <a:gd name="connsiteY19" fmla="*/ 1514370 h 1792754"/>
                      <a:gd name="connsiteX20" fmla="*/ 0 w 7879520"/>
                      <a:gd name="connsiteY20" fmla="*/ 1161342 h 1792754"/>
                      <a:gd name="connsiteX21" fmla="*/ 0 w 7879520"/>
                      <a:gd name="connsiteY21" fmla="*/ 519166 h 1792754"/>
                      <a:gd name="connsiteX22" fmla="*/ 218200 w 7879520"/>
                      <a:gd name="connsiteY22" fmla="*/ 41726 h 1792754"/>
                      <a:gd name="connsiteX23" fmla="*/ 275428 w 7879520"/>
                      <a:gd name="connsiteY23" fmla="*/ 0 h 1792754"/>
                      <a:gd name="connsiteX0" fmla="*/ 275428 w 7879520"/>
                      <a:gd name="connsiteY0" fmla="*/ 0 h 1792754"/>
                      <a:gd name="connsiteX1" fmla="*/ 299922 w 7879520"/>
                      <a:gd name="connsiteY1" fmla="*/ 26951 h 1792754"/>
                      <a:gd name="connsiteX2" fmla="*/ 500439 w 7879520"/>
                      <a:gd name="connsiteY2" fmla="*/ 397301 h 1792754"/>
                      <a:gd name="connsiteX3" fmla="*/ 514627 w 7879520"/>
                      <a:gd name="connsiteY3" fmla="*/ 452479 h 1792754"/>
                      <a:gd name="connsiteX4" fmla="*/ 514627 w 7879520"/>
                      <a:gd name="connsiteY4" fmla="*/ 482510 h 1792754"/>
                      <a:gd name="connsiteX5" fmla="*/ 517087 w 7879520"/>
                      <a:gd name="connsiteY5" fmla="*/ 492077 h 1792754"/>
                      <a:gd name="connsiteX6" fmla="*/ 539300 w 7879520"/>
                      <a:gd name="connsiteY6" fmla="*/ 712430 h 1792754"/>
                      <a:gd name="connsiteX7" fmla="*/ 533655 w 7879520"/>
                      <a:gd name="connsiteY7" fmla="*/ 824221 h 1792754"/>
                      <a:gd name="connsiteX8" fmla="*/ 522951 w 7879520"/>
                      <a:gd name="connsiteY8" fmla="*/ 894362 h 1792754"/>
                      <a:gd name="connsiteX9" fmla="*/ 523573 w 7879520"/>
                      <a:gd name="connsiteY9" fmla="*/ 900699 h 1792754"/>
                      <a:gd name="connsiteX10" fmla="*/ 530268 w 7879520"/>
                      <a:gd name="connsiteY10" fmla="*/ 923880 h 1792754"/>
                      <a:gd name="connsiteX11" fmla="*/ 549231 w 7879520"/>
                      <a:gd name="connsiteY11" fmla="*/ 989540 h 1792754"/>
                      <a:gd name="connsiteX12" fmla="*/ 928074 w 7879520"/>
                      <a:gd name="connsiteY12" fmla="*/ 1344882 h 1792754"/>
                      <a:gd name="connsiteX13" fmla="*/ 7879520 w 7879520"/>
                      <a:gd name="connsiteY13" fmla="*/ 1249950 h 1792754"/>
                      <a:gd name="connsiteX14" fmla="*/ 7875624 w 7879520"/>
                      <a:gd name="connsiteY14" fmla="*/ 1288594 h 1792754"/>
                      <a:gd name="connsiteX15" fmla="*/ 7257040 w 7879520"/>
                      <a:gd name="connsiteY15" fmla="*/ 1792754 h 1792754"/>
                      <a:gd name="connsiteX16" fmla="*/ 631412 w 7879520"/>
                      <a:gd name="connsiteY16" fmla="*/ 1792754 h 1792754"/>
                      <a:gd name="connsiteX17" fmla="*/ 184936 w 7879520"/>
                      <a:gd name="connsiteY17" fmla="*/ 1607818 h 1792754"/>
                      <a:gd name="connsiteX18" fmla="*/ 150989 w 7879520"/>
                      <a:gd name="connsiteY18" fmla="*/ 1566674 h 1792754"/>
                      <a:gd name="connsiteX19" fmla="*/ 107835 w 7879520"/>
                      <a:gd name="connsiteY19" fmla="*/ 1514370 h 1792754"/>
                      <a:gd name="connsiteX20" fmla="*/ 0 w 7879520"/>
                      <a:gd name="connsiteY20" fmla="*/ 1161342 h 1792754"/>
                      <a:gd name="connsiteX21" fmla="*/ 0 w 7879520"/>
                      <a:gd name="connsiteY21" fmla="*/ 519166 h 1792754"/>
                      <a:gd name="connsiteX22" fmla="*/ 218200 w 7879520"/>
                      <a:gd name="connsiteY22" fmla="*/ 41726 h 1792754"/>
                      <a:gd name="connsiteX23" fmla="*/ 275428 w 7879520"/>
                      <a:gd name="connsiteY23" fmla="*/ 0 h 1792754"/>
                      <a:gd name="connsiteX0" fmla="*/ 275428 w 7879520"/>
                      <a:gd name="connsiteY0" fmla="*/ 0 h 1792754"/>
                      <a:gd name="connsiteX1" fmla="*/ 299922 w 7879520"/>
                      <a:gd name="connsiteY1" fmla="*/ 26951 h 1792754"/>
                      <a:gd name="connsiteX2" fmla="*/ 500439 w 7879520"/>
                      <a:gd name="connsiteY2" fmla="*/ 397301 h 1792754"/>
                      <a:gd name="connsiteX3" fmla="*/ 514627 w 7879520"/>
                      <a:gd name="connsiteY3" fmla="*/ 452479 h 1792754"/>
                      <a:gd name="connsiteX4" fmla="*/ 514627 w 7879520"/>
                      <a:gd name="connsiteY4" fmla="*/ 482510 h 1792754"/>
                      <a:gd name="connsiteX5" fmla="*/ 517087 w 7879520"/>
                      <a:gd name="connsiteY5" fmla="*/ 492077 h 1792754"/>
                      <a:gd name="connsiteX6" fmla="*/ 539300 w 7879520"/>
                      <a:gd name="connsiteY6" fmla="*/ 712430 h 1792754"/>
                      <a:gd name="connsiteX7" fmla="*/ 533655 w 7879520"/>
                      <a:gd name="connsiteY7" fmla="*/ 824221 h 1792754"/>
                      <a:gd name="connsiteX8" fmla="*/ 522951 w 7879520"/>
                      <a:gd name="connsiteY8" fmla="*/ 894362 h 1792754"/>
                      <a:gd name="connsiteX9" fmla="*/ 523573 w 7879520"/>
                      <a:gd name="connsiteY9" fmla="*/ 900699 h 1792754"/>
                      <a:gd name="connsiteX10" fmla="*/ 530268 w 7879520"/>
                      <a:gd name="connsiteY10" fmla="*/ 923880 h 1792754"/>
                      <a:gd name="connsiteX11" fmla="*/ 549231 w 7879520"/>
                      <a:gd name="connsiteY11" fmla="*/ 989540 h 1792754"/>
                      <a:gd name="connsiteX12" fmla="*/ 928074 w 7879520"/>
                      <a:gd name="connsiteY12" fmla="*/ 1344882 h 1792754"/>
                      <a:gd name="connsiteX13" fmla="*/ 7879520 w 7879520"/>
                      <a:gd name="connsiteY13" fmla="*/ 1249950 h 1792754"/>
                      <a:gd name="connsiteX14" fmla="*/ 7875624 w 7879520"/>
                      <a:gd name="connsiteY14" fmla="*/ 1288594 h 1792754"/>
                      <a:gd name="connsiteX15" fmla="*/ 7257040 w 7879520"/>
                      <a:gd name="connsiteY15" fmla="*/ 1792754 h 1792754"/>
                      <a:gd name="connsiteX16" fmla="*/ 631412 w 7879520"/>
                      <a:gd name="connsiteY16" fmla="*/ 1792754 h 1792754"/>
                      <a:gd name="connsiteX17" fmla="*/ 184936 w 7879520"/>
                      <a:gd name="connsiteY17" fmla="*/ 1607818 h 1792754"/>
                      <a:gd name="connsiteX18" fmla="*/ 150989 w 7879520"/>
                      <a:gd name="connsiteY18" fmla="*/ 1566674 h 1792754"/>
                      <a:gd name="connsiteX19" fmla="*/ 107835 w 7879520"/>
                      <a:gd name="connsiteY19" fmla="*/ 1514370 h 1792754"/>
                      <a:gd name="connsiteX20" fmla="*/ 0 w 7879520"/>
                      <a:gd name="connsiteY20" fmla="*/ 1161342 h 1792754"/>
                      <a:gd name="connsiteX21" fmla="*/ 0 w 7879520"/>
                      <a:gd name="connsiteY21" fmla="*/ 519166 h 1792754"/>
                      <a:gd name="connsiteX22" fmla="*/ 218200 w 7879520"/>
                      <a:gd name="connsiteY22" fmla="*/ 41726 h 1792754"/>
                      <a:gd name="connsiteX23" fmla="*/ 275428 w 7879520"/>
                      <a:gd name="connsiteY23" fmla="*/ 0 h 1792754"/>
                      <a:gd name="connsiteX0" fmla="*/ 275428 w 7879520"/>
                      <a:gd name="connsiteY0" fmla="*/ 0 h 1792754"/>
                      <a:gd name="connsiteX1" fmla="*/ 299922 w 7879520"/>
                      <a:gd name="connsiteY1" fmla="*/ 26951 h 1792754"/>
                      <a:gd name="connsiteX2" fmla="*/ 500439 w 7879520"/>
                      <a:gd name="connsiteY2" fmla="*/ 397301 h 1792754"/>
                      <a:gd name="connsiteX3" fmla="*/ 514627 w 7879520"/>
                      <a:gd name="connsiteY3" fmla="*/ 452479 h 1792754"/>
                      <a:gd name="connsiteX4" fmla="*/ 514627 w 7879520"/>
                      <a:gd name="connsiteY4" fmla="*/ 482510 h 1792754"/>
                      <a:gd name="connsiteX5" fmla="*/ 517087 w 7879520"/>
                      <a:gd name="connsiteY5" fmla="*/ 492077 h 1792754"/>
                      <a:gd name="connsiteX6" fmla="*/ 539300 w 7879520"/>
                      <a:gd name="connsiteY6" fmla="*/ 712430 h 1792754"/>
                      <a:gd name="connsiteX7" fmla="*/ 533655 w 7879520"/>
                      <a:gd name="connsiteY7" fmla="*/ 824221 h 1792754"/>
                      <a:gd name="connsiteX8" fmla="*/ 522951 w 7879520"/>
                      <a:gd name="connsiteY8" fmla="*/ 894362 h 1792754"/>
                      <a:gd name="connsiteX9" fmla="*/ 523573 w 7879520"/>
                      <a:gd name="connsiteY9" fmla="*/ 900699 h 1792754"/>
                      <a:gd name="connsiteX10" fmla="*/ 530268 w 7879520"/>
                      <a:gd name="connsiteY10" fmla="*/ 923880 h 1792754"/>
                      <a:gd name="connsiteX11" fmla="*/ 549231 w 7879520"/>
                      <a:gd name="connsiteY11" fmla="*/ 989540 h 1792754"/>
                      <a:gd name="connsiteX12" fmla="*/ 928074 w 7879520"/>
                      <a:gd name="connsiteY12" fmla="*/ 1344882 h 1792754"/>
                      <a:gd name="connsiteX13" fmla="*/ 7879520 w 7879520"/>
                      <a:gd name="connsiteY13" fmla="*/ 1249950 h 1792754"/>
                      <a:gd name="connsiteX14" fmla="*/ 7875624 w 7879520"/>
                      <a:gd name="connsiteY14" fmla="*/ 1288594 h 1792754"/>
                      <a:gd name="connsiteX15" fmla="*/ 7257040 w 7879520"/>
                      <a:gd name="connsiteY15" fmla="*/ 1792754 h 1792754"/>
                      <a:gd name="connsiteX16" fmla="*/ 631412 w 7879520"/>
                      <a:gd name="connsiteY16" fmla="*/ 1792754 h 1792754"/>
                      <a:gd name="connsiteX17" fmla="*/ 184936 w 7879520"/>
                      <a:gd name="connsiteY17" fmla="*/ 1607818 h 1792754"/>
                      <a:gd name="connsiteX18" fmla="*/ 150989 w 7879520"/>
                      <a:gd name="connsiteY18" fmla="*/ 1566674 h 1792754"/>
                      <a:gd name="connsiteX19" fmla="*/ 107835 w 7879520"/>
                      <a:gd name="connsiteY19" fmla="*/ 1514370 h 1792754"/>
                      <a:gd name="connsiteX20" fmla="*/ 0 w 7879520"/>
                      <a:gd name="connsiteY20" fmla="*/ 1161342 h 1792754"/>
                      <a:gd name="connsiteX21" fmla="*/ 0 w 7879520"/>
                      <a:gd name="connsiteY21" fmla="*/ 519166 h 1792754"/>
                      <a:gd name="connsiteX22" fmla="*/ 218200 w 7879520"/>
                      <a:gd name="connsiteY22" fmla="*/ 41726 h 1792754"/>
                      <a:gd name="connsiteX23" fmla="*/ 275428 w 7879520"/>
                      <a:gd name="connsiteY23" fmla="*/ 0 h 1792754"/>
                      <a:gd name="connsiteX0" fmla="*/ 275428 w 7879520"/>
                      <a:gd name="connsiteY0" fmla="*/ 0 h 1792754"/>
                      <a:gd name="connsiteX1" fmla="*/ 299922 w 7879520"/>
                      <a:gd name="connsiteY1" fmla="*/ 26951 h 1792754"/>
                      <a:gd name="connsiteX2" fmla="*/ 500439 w 7879520"/>
                      <a:gd name="connsiteY2" fmla="*/ 397301 h 1792754"/>
                      <a:gd name="connsiteX3" fmla="*/ 514627 w 7879520"/>
                      <a:gd name="connsiteY3" fmla="*/ 452479 h 1792754"/>
                      <a:gd name="connsiteX4" fmla="*/ 514627 w 7879520"/>
                      <a:gd name="connsiteY4" fmla="*/ 482510 h 1792754"/>
                      <a:gd name="connsiteX5" fmla="*/ 517087 w 7879520"/>
                      <a:gd name="connsiteY5" fmla="*/ 492077 h 1792754"/>
                      <a:gd name="connsiteX6" fmla="*/ 539300 w 7879520"/>
                      <a:gd name="connsiteY6" fmla="*/ 712430 h 1792754"/>
                      <a:gd name="connsiteX7" fmla="*/ 533655 w 7879520"/>
                      <a:gd name="connsiteY7" fmla="*/ 824221 h 1792754"/>
                      <a:gd name="connsiteX8" fmla="*/ 522951 w 7879520"/>
                      <a:gd name="connsiteY8" fmla="*/ 894362 h 1792754"/>
                      <a:gd name="connsiteX9" fmla="*/ 523573 w 7879520"/>
                      <a:gd name="connsiteY9" fmla="*/ 900699 h 1792754"/>
                      <a:gd name="connsiteX10" fmla="*/ 530268 w 7879520"/>
                      <a:gd name="connsiteY10" fmla="*/ 923880 h 1792754"/>
                      <a:gd name="connsiteX11" fmla="*/ 549231 w 7879520"/>
                      <a:gd name="connsiteY11" fmla="*/ 989540 h 1792754"/>
                      <a:gd name="connsiteX12" fmla="*/ 928074 w 7879520"/>
                      <a:gd name="connsiteY12" fmla="*/ 1344882 h 1792754"/>
                      <a:gd name="connsiteX13" fmla="*/ 7879520 w 7879520"/>
                      <a:gd name="connsiteY13" fmla="*/ 1249950 h 1792754"/>
                      <a:gd name="connsiteX14" fmla="*/ 7875624 w 7879520"/>
                      <a:gd name="connsiteY14" fmla="*/ 1288594 h 1792754"/>
                      <a:gd name="connsiteX15" fmla="*/ 7257040 w 7879520"/>
                      <a:gd name="connsiteY15" fmla="*/ 1792754 h 1792754"/>
                      <a:gd name="connsiteX16" fmla="*/ 653823 w 7879520"/>
                      <a:gd name="connsiteY16" fmla="*/ 1779307 h 1792754"/>
                      <a:gd name="connsiteX17" fmla="*/ 184936 w 7879520"/>
                      <a:gd name="connsiteY17" fmla="*/ 1607818 h 1792754"/>
                      <a:gd name="connsiteX18" fmla="*/ 150989 w 7879520"/>
                      <a:gd name="connsiteY18" fmla="*/ 1566674 h 1792754"/>
                      <a:gd name="connsiteX19" fmla="*/ 107835 w 7879520"/>
                      <a:gd name="connsiteY19" fmla="*/ 1514370 h 1792754"/>
                      <a:gd name="connsiteX20" fmla="*/ 0 w 7879520"/>
                      <a:gd name="connsiteY20" fmla="*/ 1161342 h 1792754"/>
                      <a:gd name="connsiteX21" fmla="*/ 0 w 7879520"/>
                      <a:gd name="connsiteY21" fmla="*/ 519166 h 1792754"/>
                      <a:gd name="connsiteX22" fmla="*/ 218200 w 7879520"/>
                      <a:gd name="connsiteY22" fmla="*/ 41726 h 1792754"/>
                      <a:gd name="connsiteX23" fmla="*/ 275428 w 7879520"/>
                      <a:gd name="connsiteY23" fmla="*/ 0 h 1792754"/>
                      <a:gd name="connsiteX0" fmla="*/ 275428 w 7879520"/>
                      <a:gd name="connsiteY0" fmla="*/ 0 h 1792754"/>
                      <a:gd name="connsiteX1" fmla="*/ 299922 w 7879520"/>
                      <a:gd name="connsiteY1" fmla="*/ 26951 h 1792754"/>
                      <a:gd name="connsiteX2" fmla="*/ 500439 w 7879520"/>
                      <a:gd name="connsiteY2" fmla="*/ 397301 h 1792754"/>
                      <a:gd name="connsiteX3" fmla="*/ 514627 w 7879520"/>
                      <a:gd name="connsiteY3" fmla="*/ 452479 h 1792754"/>
                      <a:gd name="connsiteX4" fmla="*/ 514627 w 7879520"/>
                      <a:gd name="connsiteY4" fmla="*/ 482510 h 1792754"/>
                      <a:gd name="connsiteX5" fmla="*/ 517087 w 7879520"/>
                      <a:gd name="connsiteY5" fmla="*/ 492077 h 1792754"/>
                      <a:gd name="connsiteX6" fmla="*/ 539300 w 7879520"/>
                      <a:gd name="connsiteY6" fmla="*/ 712430 h 1792754"/>
                      <a:gd name="connsiteX7" fmla="*/ 533655 w 7879520"/>
                      <a:gd name="connsiteY7" fmla="*/ 824221 h 1792754"/>
                      <a:gd name="connsiteX8" fmla="*/ 522951 w 7879520"/>
                      <a:gd name="connsiteY8" fmla="*/ 894362 h 1792754"/>
                      <a:gd name="connsiteX9" fmla="*/ 523573 w 7879520"/>
                      <a:gd name="connsiteY9" fmla="*/ 900699 h 1792754"/>
                      <a:gd name="connsiteX10" fmla="*/ 530268 w 7879520"/>
                      <a:gd name="connsiteY10" fmla="*/ 923880 h 1792754"/>
                      <a:gd name="connsiteX11" fmla="*/ 549231 w 7879520"/>
                      <a:gd name="connsiteY11" fmla="*/ 989540 h 1792754"/>
                      <a:gd name="connsiteX12" fmla="*/ 928074 w 7879520"/>
                      <a:gd name="connsiteY12" fmla="*/ 1344882 h 1792754"/>
                      <a:gd name="connsiteX13" fmla="*/ 7879520 w 7879520"/>
                      <a:gd name="connsiteY13" fmla="*/ 1249950 h 1792754"/>
                      <a:gd name="connsiteX14" fmla="*/ 7875624 w 7879520"/>
                      <a:gd name="connsiteY14" fmla="*/ 1288594 h 1792754"/>
                      <a:gd name="connsiteX15" fmla="*/ 7257040 w 7879520"/>
                      <a:gd name="connsiteY15" fmla="*/ 1792754 h 1792754"/>
                      <a:gd name="connsiteX16" fmla="*/ 653823 w 7879520"/>
                      <a:gd name="connsiteY16" fmla="*/ 1779307 h 1792754"/>
                      <a:gd name="connsiteX17" fmla="*/ 184936 w 7879520"/>
                      <a:gd name="connsiteY17" fmla="*/ 1607818 h 1792754"/>
                      <a:gd name="connsiteX18" fmla="*/ 150989 w 7879520"/>
                      <a:gd name="connsiteY18" fmla="*/ 1566674 h 1792754"/>
                      <a:gd name="connsiteX19" fmla="*/ 143694 w 7879520"/>
                      <a:gd name="connsiteY19" fmla="*/ 1500923 h 1792754"/>
                      <a:gd name="connsiteX20" fmla="*/ 0 w 7879520"/>
                      <a:gd name="connsiteY20" fmla="*/ 1161342 h 1792754"/>
                      <a:gd name="connsiteX21" fmla="*/ 0 w 7879520"/>
                      <a:gd name="connsiteY21" fmla="*/ 519166 h 1792754"/>
                      <a:gd name="connsiteX22" fmla="*/ 218200 w 7879520"/>
                      <a:gd name="connsiteY22" fmla="*/ 41726 h 1792754"/>
                      <a:gd name="connsiteX23" fmla="*/ 275428 w 7879520"/>
                      <a:gd name="connsiteY23" fmla="*/ 0 h 1792754"/>
                      <a:gd name="connsiteX0" fmla="*/ 275428 w 7879520"/>
                      <a:gd name="connsiteY0" fmla="*/ 0 h 1792754"/>
                      <a:gd name="connsiteX1" fmla="*/ 299922 w 7879520"/>
                      <a:gd name="connsiteY1" fmla="*/ 26951 h 1792754"/>
                      <a:gd name="connsiteX2" fmla="*/ 500439 w 7879520"/>
                      <a:gd name="connsiteY2" fmla="*/ 397301 h 1792754"/>
                      <a:gd name="connsiteX3" fmla="*/ 514627 w 7879520"/>
                      <a:gd name="connsiteY3" fmla="*/ 452479 h 1792754"/>
                      <a:gd name="connsiteX4" fmla="*/ 514627 w 7879520"/>
                      <a:gd name="connsiteY4" fmla="*/ 482510 h 1792754"/>
                      <a:gd name="connsiteX5" fmla="*/ 517087 w 7879520"/>
                      <a:gd name="connsiteY5" fmla="*/ 492077 h 1792754"/>
                      <a:gd name="connsiteX6" fmla="*/ 539300 w 7879520"/>
                      <a:gd name="connsiteY6" fmla="*/ 712430 h 1792754"/>
                      <a:gd name="connsiteX7" fmla="*/ 533655 w 7879520"/>
                      <a:gd name="connsiteY7" fmla="*/ 824221 h 1792754"/>
                      <a:gd name="connsiteX8" fmla="*/ 522951 w 7879520"/>
                      <a:gd name="connsiteY8" fmla="*/ 894362 h 1792754"/>
                      <a:gd name="connsiteX9" fmla="*/ 523573 w 7879520"/>
                      <a:gd name="connsiteY9" fmla="*/ 900699 h 1792754"/>
                      <a:gd name="connsiteX10" fmla="*/ 530268 w 7879520"/>
                      <a:gd name="connsiteY10" fmla="*/ 923880 h 1792754"/>
                      <a:gd name="connsiteX11" fmla="*/ 549231 w 7879520"/>
                      <a:gd name="connsiteY11" fmla="*/ 989540 h 1792754"/>
                      <a:gd name="connsiteX12" fmla="*/ 928074 w 7879520"/>
                      <a:gd name="connsiteY12" fmla="*/ 1344882 h 1792754"/>
                      <a:gd name="connsiteX13" fmla="*/ 7879520 w 7879520"/>
                      <a:gd name="connsiteY13" fmla="*/ 1249950 h 1792754"/>
                      <a:gd name="connsiteX14" fmla="*/ 7875624 w 7879520"/>
                      <a:gd name="connsiteY14" fmla="*/ 1288594 h 1792754"/>
                      <a:gd name="connsiteX15" fmla="*/ 7257040 w 7879520"/>
                      <a:gd name="connsiteY15" fmla="*/ 1792754 h 1792754"/>
                      <a:gd name="connsiteX16" fmla="*/ 653823 w 7879520"/>
                      <a:gd name="connsiteY16" fmla="*/ 1779307 h 1792754"/>
                      <a:gd name="connsiteX17" fmla="*/ 225277 w 7879520"/>
                      <a:gd name="connsiteY17" fmla="*/ 1594371 h 1792754"/>
                      <a:gd name="connsiteX18" fmla="*/ 150989 w 7879520"/>
                      <a:gd name="connsiteY18" fmla="*/ 1566674 h 1792754"/>
                      <a:gd name="connsiteX19" fmla="*/ 143694 w 7879520"/>
                      <a:gd name="connsiteY19" fmla="*/ 1500923 h 1792754"/>
                      <a:gd name="connsiteX20" fmla="*/ 0 w 7879520"/>
                      <a:gd name="connsiteY20" fmla="*/ 1161342 h 1792754"/>
                      <a:gd name="connsiteX21" fmla="*/ 0 w 7879520"/>
                      <a:gd name="connsiteY21" fmla="*/ 519166 h 1792754"/>
                      <a:gd name="connsiteX22" fmla="*/ 218200 w 7879520"/>
                      <a:gd name="connsiteY22" fmla="*/ 41726 h 1792754"/>
                      <a:gd name="connsiteX23" fmla="*/ 275428 w 7879520"/>
                      <a:gd name="connsiteY23" fmla="*/ 0 h 1792754"/>
                      <a:gd name="connsiteX0" fmla="*/ 275428 w 7879520"/>
                      <a:gd name="connsiteY0" fmla="*/ 0 h 1792754"/>
                      <a:gd name="connsiteX1" fmla="*/ 299922 w 7879520"/>
                      <a:gd name="connsiteY1" fmla="*/ 26951 h 1792754"/>
                      <a:gd name="connsiteX2" fmla="*/ 500439 w 7879520"/>
                      <a:gd name="connsiteY2" fmla="*/ 397301 h 1792754"/>
                      <a:gd name="connsiteX3" fmla="*/ 514627 w 7879520"/>
                      <a:gd name="connsiteY3" fmla="*/ 452479 h 1792754"/>
                      <a:gd name="connsiteX4" fmla="*/ 514627 w 7879520"/>
                      <a:gd name="connsiteY4" fmla="*/ 482510 h 1792754"/>
                      <a:gd name="connsiteX5" fmla="*/ 517087 w 7879520"/>
                      <a:gd name="connsiteY5" fmla="*/ 492077 h 1792754"/>
                      <a:gd name="connsiteX6" fmla="*/ 539300 w 7879520"/>
                      <a:gd name="connsiteY6" fmla="*/ 712430 h 1792754"/>
                      <a:gd name="connsiteX7" fmla="*/ 533655 w 7879520"/>
                      <a:gd name="connsiteY7" fmla="*/ 824221 h 1792754"/>
                      <a:gd name="connsiteX8" fmla="*/ 522951 w 7879520"/>
                      <a:gd name="connsiteY8" fmla="*/ 894362 h 1792754"/>
                      <a:gd name="connsiteX9" fmla="*/ 523573 w 7879520"/>
                      <a:gd name="connsiteY9" fmla="*/ 900699 h 1792754"/>
                      <a:gd name="connsiteX10" fmla="*/ 530268 w 7879520"/>
                      <a:gd name="connsiteY10" fmla="*/ 923880 h 1792754"/>
                      <a:gd name="connsiteX11" fmla="*/ 549231 w 7879520"/>
                      <a:gd name="connsiteY11" fmla="*/ 989540 h 1792754"/>
                      <a:gd name="connsiteX12" fmla="*/ 928074 w 7879520"/>
                      <a:gd name="connsiteY12" fmla="*/ 1344882 h 1792754"/>
                      <a:gd name="connsiteX13" fmla="*/ 7879520 w 7879520"/>
                      <a:gd name="connsiteY13" fmla="*/ 1249950 h 1792754"/>
                      <a:gd name="connsiteX14" fmla="*/ 7875624 w 7879520"/>
                      <a:gd name="connsiteY14" fmla="*/ 1288594 h 1792754"/>
                      <a:gd name="connsiteX15" fmla="*/ 7257040 w 7879520"/>
                      <a:gd name="connsiteY15" fmla="*/ 1792754 h 1792754"/>
                      <a:gd name="connsiteX16" fmla="*/ 653823 w 7879520"/>
                      <a:gd name="connsiteY16" fmla="*/ 1779307 h 1792754"/>
                      <a:gd name="connsiteX17" fmla="*/ 225277 w 7879520"/>
                      <a:gd name="connsiteY17" fmla="*/ 1594371 h 1792754"/>
                      <a:gd name="connsiteX18" fmla="*/ 182365 w 7879520"/>
                      <a:gd name="connsiteY18" fmla="*/ 1548745 h 1792754"/>
                      <a:gd name="connsiteX19" fmla="*/ 143694 w 7879520"/>
                      <a:gd name="connsiteY19" fmla="*/ 1500923 h 1792754"/>
                      <a:gd name="connsiteX20" fmla="*/ 0 w 7879520"/>
                      <a:gd name="connsiteY20" fmla="*/ 1161342 h 1792754"/>
                      <a:gd name="connsiteX21" fmla="*/ 0 w 7879520"/>
                      <a:gd name="connsiteY21" fmla="*/ 519166 h 1792754"/>
                      <a:gd name="connsiteX22" fmla="*/ 218200 w 7879520"/>
                      <a:gd name="connsiteY22" fmla="*/ 41726 h 1792754"/>
                      <a:gd name="connsiteX23" fmla="*/ 275428 w 7879520"/>
                      <a:gd name="connsiteY23" fmla="*/ 0 h 1792754"/>
                      <a:gd name="connsiteX0" fmla="*/ 275428 w 7879520"/>
                      <a:gd name="connsiteY0" fmla="*/ 0 h 1792754"/>
                      <a:gd name="connsiteX1" fmla="*/ 299922 w 7879520"/>
                      <a:gd name="connsiteY1" fmla="*/ 26951 h 1792754"/>
                      <a:gd name="connsiteX2" fmla="*/ 500439 w 7879520"/>
                      <a:gd name="connsiteY2" fmla="*/ 397301 h 1792754"/>
                      <a:gd name="connsiteX3" fmla="*/ 514627 w 7879520"/>
                      <a:gd name="connsiteY3" fmla="*/ 452479 h 1792754"/>
                      <a:gd name="connsiteX4" fmla="*/ 514627 w 7879520"/>
                      <a:gd name="connsiteY4" fmla="*/ 482510 h 1792754"/>
                      <a:gd name="connsiteX5" fmla="*/ 517087 w 7879520"/>
                      <a:gd name="connsiteY5" fmla="*/ 492077 h 1792754"/>
                      <a:gd name="connsiteX6" fmla="*/ 539300 w 7879520"/>
                      <a:gd name="connsiteY6" fmla="*/ 712430 h 1792754"/>
                      <a:gd name="connsiteX7" fmla="*/ 533655 w 7879520"/>
                      <a:gd name="connsiteY7" fmla="*/ 824221 h 1792754"/>
                      <a:gd name="connsiteX8" fmla="*/ 522951 w 7879520"/>
                      <a:gd name="connsiteY8" fmla="*/ 894362 h 1792754"/>
                      <a:gd name="connsiteX9" fmla="*/ 523573 w 7879520"/>
                      <a:gd name="connsiteY9" fmla="*/ 900699 h 1792754"/>
                      <a:gd name="connsiteX10" fmla="*/ 530268 w 7879520"/>
                      <a:gd name="connsiteY10" fmla="*/ 923880 h 1792754"/>
                      <a:gd name="connsiteX11" fmla="*/ 549231 w 7879520"/>
                      <a:gd name="connsiteY11" fmla="*/ 989540 h 1792754"/>
                      <a:gd name="connsiteX12" fmla="*/ 928074 w 7879520"/>
                      <a:gd name="connsiteY12" fmla="*/ 1344882 h 1792754"/>
                      <a:gd name="connsiteX13" fmla="*/ 7879520 w 7879520"/>
                      <a:gd name="connsiteY13" fmla="*/ 1249950 h 1792754"/>
                      <a:gd name="connsiteX14" fmla="*/ 7875624 w 7879520"/>
                      <a:gd name="connsiteY14" fmla="*/ 1288594 h 1792754"/>
                      <a:gd name="connsiteX15" fmla="*/ 7257040 w 7879520"/>
                      <a:gd name="connsiteY15" fmla="*/ 1792754 h 1792754"/>
                      <a:gd name="connsiteX16" fmla="*/ 653823 w 7879520"/>
                      <a:gd name="connsiteY16" fmla="*/ 1779307 h 1792754"/>
                      <a:gd name="connsiteX17" fmla="*/ 225277 w 7879520"/>
                      <a:gd name="connsiteY17" fmla="*/ 1594371 h 1792754"/>
                      <a:gd name="connsiteX18" fmla="*/ 182365 w 7879520"/>
                      <a:gd name="connsiteY18" fmla="*/ 1548745 h 1792754"/>
                      <a:gd name="connsiteX19" fmla="*/ 143694 w 7879520"/>
                      <a:gd name="connsiteY19" fmla="*/ 1500923 h 1792754"/>
                      <a:gd name="connsiteX20" fmla="*/ 17930 w 7879520"/>
                      <a:gd name="connsiteY20" fmla="*/ 1161342 h 1792754"/>
                      <a:gd name="connsiteX21" fmla="*/ 0 w 7879520"/>
                      <a:gd name="connsiteY21" fmla="*/ 519166 h 1792754"/>
                      <a:gd name="connsiteX22" fmla="*/ 218200 w 7879520"/>
                      <a:gd name="connsiteY22" fmla="*/ 41726 h 1792754"/>
                      <a:gd name="connsiteX23" fmla="*/ 275428 w 7879520"/>
                      <a:gd name="connsiteY23" fmla="*/ 0 h 1792754"/>
                      <a:gd name="connsiteX0" fmla="*/ 275428 w 7879520"/>
                      <a:gd name="connsiteY0" fmla="*/ 0 h 1792754"/>
                      <a:gd name="connsiteX1" fmla="*/ 299922 w 7879520"/>
                      <a:gd name="connsiteY1" fmla="*/ 26951 h 1792754"/>
                      <a:gd name="connsiteX2" fmla="*/ 500439 w 7879520"/>
                      <a:gd name="connsiteY2" fmla="*/ 397301 h 1792754"/>
                      <a:gd name="connsiteX3" fmla="*/ 514627 w 7879520"/>
                      <a:gd name="connsiteY3" fmla="*/ 452479 h 1792754"/>
                      <a:gd name="connsiteX4" fmla="*/ 514627 w 7879520"/>
                      <a:gd name="connsiteY4" fmla="*/ 482510 h 1792754"/>
                      <a:gd name="connsiteX5" fmla="*/ 517087 w 7879520"/>
                      <a:gd name="connsiteY5" fmla="*/ 492077 h 1792754"/>
                      <a:gd name="connsiteX6" fmla="*/ 539300 w 7879520"/>
                      <a:gd name="connsiteY6" fmla="*/ 712430 h 1792754"/>
                      <a:gd name="connsiteX7" fmla="*/ 533655 w 7879520"/>
                      <a:gd name="connsiteY7" fmla="*/ 824221 h 1792754"/>
                      <a:gd name="connsiteX8" fmla="*/ 522951 w 7879520"/>
                      <a:gd name="connsiteY8" fmla="*/ 894362 h 1792754"/>
                      <a:gd name="connsiteX9" fmla="*/ 523573 w 7879520"/>
                      <a:gd name="connsiteY9" fmla="*/ 900699 h 1792754"/>
                      <a:gd name="connsiteX10" fmla="*/ 530268 w 7879520"/>
                      <a:gd name="connsiteY10" fmla="*/ 923880 h 1792754"/>
                      <a:gd name="connsiteX11" fmla="*/ 549231 w 7879520"/>
                      <a:gd name="connsiteY11" fmla="*/ 989540 h 1792754"/>
                      <a:gd name="connsiteX12" fmla="*/ 928074 w 7879520"/>
                      <a:gd name="connsiteY12" fmla="*/ 1344882 h 1792754"/>
                      <a:gd name="connsiteX13" fmla="*/ 7879520 w 7879520"/>
                      <a:gd name="connsiteY13" fmla="*/ 1249950 h 1792754"/>
                      <a:gd name="connsiteX14" fmla="*/ 7875624 w 7879520"/>
                      <a:gd name="connsiteY14" fmla="*/ 1288594 h 1792754"/>
                      <a:gd name="connsiteX15" fmla="*/ 7257040 w 7879520"/>
                      <a:gd name="connsiteY15" fmla="*/ 1792754 h 1792754"/>
                      <a:gd name="connsiteX16" fmla="*/ 653823 w 7879520"/>
                      <a:gd name="connsiteY16" fmla="*/ 1779307 h 1792754"/>
                      <a:gd name="connsiteX17" fmla="*/ 225277 w 7879520"/>
                      <a:gd name="connsiteY17" fmla="*/ 1594371 h 1792754"/>
                      <a:gd name="connsiteX18" fmla="*/ 182365 w 7879520"/>
                      <a:gd name="connsiteY18" fmla="*/ 1548745 h 1792754"/>
                      <a:gd name="connsiteX19" fmla="*/ 143694 w 7879520"/>
                      <a:gd name="connsiteY19" fmla="*/ 1500923 h 1792754"/>
                      <a:gd name="connsiteX20" fmla="*/ 17930 w 7879520"/>
                      <a:gd name="connsiteY20" fmla="*/ 1161342 h 1792754"/>
                      <a:gd name="connsiteX21" fmla="*/ 0 w 7879520"/>
                      <a:gd name="connsiteY21" fmla="*/ 519166 h 1792754"/>
                      <a:gd name="connsiteX22" fmla="*/ 218200 w 7879520"/>
                      <a:gd name="connsiteY22" fmla="*/ 41726 h 1792754"/>
                      <a:gd name="connsiteX23" fmla="*/ 275428 w 7879520"/>
                      <a:gd name="connsiteY23" fmla="*/ 0 h 1792754"/>
                      <a:gd name="connsiteX0" fmla="*/ 275428 w 7908281"/>
                      <a:gd name="connsiteY0" fmla="*/ 0 h 1792754"/>
                      <a:gd name="connsiteX1" fmla="*/ 299922 w 7908281"/>
                      <a:gd name="connsiteY1" fmla="*/ 26951 h 1792754"/>
                      <a:gd name="connsiteX2" fmla="*/ 500439 w 7908281"/>
                      <a:gd name="connsiteY2" fmla="*/ 397301 h 1792754"/>
                      <a:gd name="connsiteX3" fmla="*/ 514627 w 7908281"/>
                      <a:gd name="connsiteY3" fmla="*/ 452479 h 1792754"/>
                      <a:gd name="connsiteX4" fmla="*/ 514627 w 7908281"/>
                      <a:gd name="connsiteY4" fmla="*/ 482510 h 1792754"/>
                      <a:gd name="connsiteX5" fmla="*/ 517087 w 7908281"/>
                      <a:gd name="connsiteY5" fmla="*/ 492077 h 1792754"/>
                      <a:gd name="connsiteX6" fmla="*/ 539300 w 7908281"/>
                      <a:gd name="connsiteY6" fmla="*/ 712430 h 1792754"/>
                      <a:gd name="connsiteX7" fmla="*/ 533655 w 7908281"/>
                      <a:gd name="connsiteY7" fmla="*/ 824221 h 1792754"/>
                      <a:gd name="connsiteX8" fmla="*/ 522951 w 7908281"/>
                      <a:gd name="connsiteY8" fmla="*/ 894362 h 1792754"/>
                      <a:gd name="connsiteX9" fmla="*/ 523573 w 7908281"/>
                      <a:gd name="connsiteY9" fmla="*/ 900699 h 1792754"/>
                      <a:gd name="connsiteX10" fmla="*/ 530268 w 7908281"/>
                      <a:gd name="connsiteY10" fmla="*/ 923880 h 1792754"/>
                      <a:gd name="connsiteX11" fmla="*/ 549231 w 7908281"/>
                      <a:gd name="connsiteY11" fmla="*/ 989540 h 1792754"/>
                      <a:gd name="connsiteX12" fmla="*/ 928074 w 7908281"/>
                      <a:gd name="connsiteY12" fmla="*/ 1344882 h 1792754"/>
                      <a:gd name="connsiteX13" fmla="*/ 7879520 w 7908281"/>
                      <a:gd name="connsiteY13" fmla="*/ 1249950 h 1792754"/>
                      <a:gd name="connsiteX14" fmla="*/ 7908281 w 7908281"/>
                      <a:gd name="connsiteY14" fmla="*/ 1321251 h 1792754"/>
                      <a:gd name="connsiteX15" fmla="*/ 7257040 w 7908281"/>
                      <a:gd name="connsiteY15" fmla="*/ 1792754 h 1792754"/>
                      <a:gd name="connsiteX16" fmla="*/ 653823 w 7908281"/>
                      <a:gd name="connsiteY16" fmla="*/ 1779307 h 1792754"/>
                      <a:gd name="connsiteX17" fmla="*/ 225277 w 7908281"/>
                      <a:gd name="connsiteY17" fmla="*/ 1594371 h 1792754"/>
                      <a:gd name="connsiteX18" fmla="*/ 182365 w 7908281"/>
                      <a:gd name="connsiteY18" fmla="*/ 1548745 h 1792754"/>
                      <a:gd name="connsiteX19" fmla="*/ 143694 w 7908281"/>
                      <a:gd name="connsiteY19" fmla="*/ 1500923 h 1792754"/>
                      <a:gd name="connsiteX20" fmla="*/ 17930 w 7908281"/>
                      <a:gd name="connsiteY20" fmla="*/ 1161342 h 1792754"/>
                      <a:gd name="connsiteX21" fmla="*/ 0 w 7908281"/>
                      <a:gd name="connsiteY21" fmla="*/ 519166 h 1792754"/>
                      <a:gd name="connsiteX22" fmla="*/ 218200 w 7908281"/>
                      <a:gd name="connsiteY22" fmla="*/ 41726 h 1792754"/>
                      <a:gd name="connsiteX23" fmla="*/ 275428 w 7908281"/>
                      <a:gd name="connsiteY23" fmla="*/ 0 h 1792754"/>
                      <a:gd name="connsiteX0" fmla="*/ 275428 w 7908281"/>
                      <a:gd name="connsiteY0" fmla="*/ 0 h 1792754"/>
                      <a:gd name="connsiteX1" fmla="*/ 299922 w 7908281"/>
                      <a:gd name="connsiteY1" fmla="*/ 26951 h 1792754"/>
                      <a:gd name="connsiteX2" fmla="*/ 500439 w 7908281"/>
                      <a:gd name="connsiteY2" fmla="*/ 397301 h 1792754"/>
                      <a:gd name="connsiteX3" fmla="*/ 514627 w 7908281"/>
                      <a:gd name="connsiteY3" fmla="*/ 452479 h 1792754"/>
                      <a:gd name="connsiteX4" fmla="*/ 514627 w 7908281"/>
                      <a:gd name="connsiteY4" fmla="*/ 482510 h 1792754"/>
                      <a:gd name="connsiteX5" fmla="*/ 517087 w 7908281"/>
                      <a:gd name="connsiteY5" fmla="*/ 492077 h 1792754"/>
                      <a:gd name="connsiteX6" fmla="*/ 539300 w 7908281"/>
                      <a:gd name="connsiteY6" fmla="*/ 712430 h 1792754"/>
                      <a:gd name="connsiteX7" fmla="*/ 533655 w 7908281"/>
                      <a:gd name="connsiteY7" fmla="*/ 824221 h 1792754"/>
                      <a:gd name="connsiteX8" fmla="*/ 522951 w 7908281"/>
                      <a:gd name="connsiteY8" fmla="*/ 894362 h 1792754"/>
                      <a:gd name="connsiteX9" fmla="*/ 523573 w 7908281"/>
                      <a:gd name="connsiteY9" fmla="*/ 900699 h 1792754"/>
                      <a:gd name="connsiteX10" fmla="*/ 530268 w 7908281"/>
                      <a:gd name="connsiteY10" fmla="*/ 923880 h 1792754"/>
                      <a:gd name="connsiteX11" fmla="*/ 549231 w 7908281"/>
                      <a:gd name="connsiteY11" fmla="*/ 989540 h 1792754"/>
                      <a:gd name="connsiteX12" fmla="*/ 928074 w 7908281"/>
                      <a:gd name="connsiteY12" fmla="*/ 1344882 h 1792754"/>
                      <a:gd name="connsiteX13" fmla="*/ 7879520 w 7908281"/>
                      <a:gd name="connsiteY13" fmla="*/ 1249950 h 1792754"/>
                      <a:gd name="connsiteX14" fmla="*/ 7908281 w 7908281"/>
                      <a:gd name="connsiteY14" fmla="*/ 1370236 h 1792754"/>
                      <a:gd name="connsiteX15" fmla="*/ 7257040 w 7908281"/>
                      <a:gd name="connsiteY15" fmla="*/ 1792754 h 1792754"/>
                      <a:gd name="connsiteX16" fmla="*/ 653823 w 7908281"/>
                      <a:gd name="connsiteY16" fmla="*/ 1779307 h 1792754"/>
                      <a:gd name="connsiteX17" fmla="*/ 225277 w 7908281"/>
                      <a:gd name="connsiteY17" fmla="*/ 1594371 h 1792754"/>
                      <a:gd name="connsiteX18" fmla="*/ 182365 w 7908281"/>
                      <a:gd name="connsiteY18" fmla="*/ 1548745 h 1792754"/>
                      <a:gd name="connsiteX19" fmla="*/ 143694 w 7908281"/>
                      <a:gd name="connsiteY19" fmla="*/ 1500923 h 1792754"/>
                      <a:gd name="connsiteX20" fmla="*/ 17930 w 7908281"/>
                      <a:gd name="connsiteY20" fmla="*/ 1161342 h 1792754"/>
                      <a:gd name="connsiteX21" fmla="*/ 0 w 7908281"/>
                      <a:gd name="connsiteY21" fmla="*/ 519166 h 1792754"/>
                      <a:gd name="connsiteX22" fmla="*/ 218200 w 7908281"/>
                      <a:gd name="connsiteY22" fmla="*/ 41726 h 1792754"/>
                      <a:gd name="connsiteX23" fmla="*/ 275428 w 7908281"/>
                      <a:gd name="connsiteY23" fmla="*/ 0 h 1792754"/>
                      <a:gd name="connsiteX0" fmla="*/ 275428 w 7908281"/>
                      <a:gd name="connsiteY0" fmla="*/ 0 h 1792754"/>
                      <a:gd name="connsiteX1" fmla="*/ 299922 w 7908281"/>
                      <a:gd name="connsiteY1" fmla="*/ 26951 h 1792754"/>
                      <a:gd name="connsiteX2" fmla="*/ 500439 w 7908281"/>
                      <a:gd name="connsiteY2" fmla="*/ 397301 h 1792754"/>
                      <a:gd name="connsiteX3" fmla="*/ 514627 w 7908281"/>
                      <a:gd name="connsiteY3" fmla="*/ 452479 h 1792754"/>
                      <a:gd name="connsiteX4" fmla="*/ 514627 w 7908281"/>
                      <a:gd name="connsiteY4" fmla="*/ 482510 h 1792754"/>
                      <a:gd name="connsiteX5" fmla="*/ 517087 w 7908281"/>
                      <a:gd name="connsiteY5" fmla="*/ 492077 h 1792754"/>
                      <a:gd name="connsiteX6" fmla="*/ 539300 w 7908281"/>
                      <a:gd name="connsiteY6" fmla="*/ 712430 h 1792754"/>
                      <a:gd name="connsiteX7" fmla="*/ 533655 w 7908281"/>
                      <a:gd name="connsiteY7" fmla="*/ 824221 h 1792754"/>
                      <a:gd name="connsiteX8" fmla="*/ 522951 w 7908281"/>
                      <a:gd name="connsiteY8" fmla="*/ 894362 h 1792754"/>
                      <a:gd name="connsiteX9" fmla="*/ 523573 w 7908281"/>
                      <a:gd name="connsiteY9" fmla="*/ 900699 h 1792754"/>
                      <a:gd name="connsiteX10" fmla="*/ 530268 w 7908281"/>
                      <a:gd name="connsiteY10" fmla="*/ 923880 h 1792754"/>
                      <a:gd name="connsiteX11" fmla="*/ 549231 w 7908281"/>
                      <a:gd name="connsiteY11" fmla="*/ 989540 h 1792754"/>
                      <a:gd name="connsiteX12" fmla="*/ 928074 w 7908281"/>
                      <a:gd name="connsiteY12" fmla="*/ 1344882 h 1792754"/>
                      <a:gd name="connsiteX13" fmla="*/ 7879520 w 7908281"/>
                      <a:gd name="connsiteY13" fmla="*/ 1329463 h 1792754"/>
                      <a:gd name="connsiteX14" fmla="*/ 7908281 w 7908281"/>
                      <a:gd name="connsiteY14" fmla="*/ 1370236 h 1792754"/>
                      <a:gd name="connsiteX15" fmla="*/ 7257040 w 7908281"/>
                      <a:gd name="connsiteY15" fmla="*/ 1792754 h 1792754"/>
                      <a:gd name="connsiteX16" fmla="*/ 653823 w 7908281"/>
                      <a:gd name="connsiteY16" fmla="*/ 1779307 h 1792754"/>
                      <a:gd name="connsiteX17" fmla="*/ 225277 w 7908281"/>
                      <a:gd name="connsiteY17" fmla="*/ 1594371 h 1792754"/>
                      <a:gd name="connsiteX18" fmla="*/ 182365 w 7908281"/>
                      <a:gd name="connsiteY18" fmla="*/ 1548745 h 1792754"/>
                      <a:gd name="connsiteX19" fmla="*/ 143694 w 7908281"/>
                      <a:gd name="connsiteY19" fmla="*/ 1500923 h 1792754"/>
                      <a:gd name="connsiteX20" fmla="*/ 17930 w 7908281"/>
                      <a:gd name="connsiteY20" fmla="*/ 1161342 h 1792754"/>
                      <a:gd name="connsiteX21" fmla="*/ 0 w 7908281"/>
                      <a:gd name="connsiteY21" fmla="*/ 519166 h 1792754"/>
                      <a:gd name="connsiteX22" fmla="*/ 218200 w 7908281"/>
                      <a:gd name="connsiteY22" fmla="*/ 41726 h 1792754"/>
                      <a:gd name="connsiteX23" fmla="*/ 275428 w 7908281"/>
                      <a:gd name="connsiteY23" fmla="*/ 0 h 1792754"/>
                      <a:gd name="connsiteX0" fmla="*/ 275428 w 7908281"/>
                      <a:gd name="connsiteY0" fmla="*/ 0 h 1792754"/>
                      <a:gd name="connsiteX1" fmla="*/ 299922 w 7908281"/>
                      <a:gd name="connsiteY1" fmla="*/ 26951 h 1792754"/>
                      <a:gd name="connsiteX2" fmla="*/ 500439 w 7908281"/>
                      <a:gd name="connsiteY2" fmla="*/ 397301 h 1792754"/>
                      <a:gd name="connsiteX3" fmla="*/ 514627 w 7908281"/>
                      <a:gd name="connsiteY3" fmla="*/ 452479 h 1792754"/>
                      <a:gd name="connsiteX4" fmla="*/ 514627 w 7908281"/>
                      <a:gd name="connsiteY4" fmla="*/ 482510 h 1792754"/>
                      <a:gd name="connsiteX5" fmla="*/ 517087 w 7908281"/>
                      <a:gd name="connsiteY5" fmla="*/ 492077 h 1792754"/>
                      <a:gd name="connsiteX6" fmla="*/ 539300 w 7908281"/>
                      <a:gd name="connsiteY6" fmla="*/ 712430 h 1792754"/>
                      <a:gd name="connsiteX7" fmla="*/ 533655 w 7908281"/>
                      <a:gd name="connsiteY7" fmla="*/ 824221 h 1792754"/>
                      <a:gd name="connsiteX8" fmla="*/ 522951 w 7908281"/>
                      <a:gd name="connsiteY8" fmla="*/ 894362 h 1792754"/>
                      <a:gd name="connsiteX9" fmla="*/ 523573 w 7908281"/>
                      <a:gd name="connsiteY9" fmla="*/ 900699 h 1792754"/>
                      <a:gd name="connsiteX10" fmla="*/ 530268 w 7908281"/>
                      <a:gd name="connsiteY10" fmla="*/ 923880 h 1792754"/>
                      <a:gd name="connsiteX11" fmla="*/ 549231 w 7908281"/>
                      <a:gd name="connsiteY11" fmla="*/ 989540 h 1792754"/>
                      <a:gd name="connsiteX12" fmla="*/ 943976 w 7908281"/>
                      <a:gd name="connsiteY12" fmla="*/ 1305125 h 1792754"/>
                      <a:gd name="connsiteX13" fmla="*/ 7879520 w 7908281"/>
                      <a:gd name="connsiteY13" fmla="*/ 1329463 h 1792754"/>
                      <a:gd name="connsiteX14" fmla="*/ 7908281 w 7908281"/>
                      <a:gd name="connsiteY14" fmla="*/ 1370236 h 1792754"/>
                      <a:gd name="connsiteX15" fmla="*/ 7257040 w 7908281"/>
                      <a:gd name="connsiteY15" fmla="*/ 1792754 h 1792754"/>
                      <a:gd name="connsiteX16" fmla="*/ 653823 w 7908281"/>
                      <a:gd name="connsiteY16" fmla="*/ 1779307 h 1792754"/>
                      <a:gd name="connsiteX17" fmla="*/ 225277 w 7908281"/>
                      <a:gd name="connsiteY17" fmla="*/ 1594371 h 1792754"/>
                      <a:gd name="connsiteX18" fmla="*/ 182365 w 7908281"/>
                      <a:gd name="connsiteY18" fmla="*/ 1548745 h 1792754"/>
                      <a:gd name="connsiteX19" fmla="*/ 143694 w 7908281"/>
                      <a:gd name="connsiteY19" fmla="*/ 1500923 h 1792754"/>
                      <a:gd name="connsiteX20" fmla="*/ 17930 w 7908281"/>
                      <a:gd name="connsiteY20" fmla="*/ 1161342 h 1792754"/>
                      <a:gd name="connsiteX21" fmla="*/ 0 w 7908281"/>
                      <a:gd name="connsiteY21" fmla="*/ 519166 h 1792754"/>
                      <a:gd name="connsiteX22" fmla="*/ 218200 w 7908281"/>
                      <a:gd name="connsiteY22" fmla="*/ 41726 h 1792754"/>
                      <a:gd name="connsiteX23" fmla="*/ 275428 w 7908281"/>
                      <a:gd name="connsiteY23" fmla="*/ 0 h 179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908281" h="1792754">
                        <a:moveTo>
                          <a:pt x="275428" y="0"/>
                        </a:moveTo>
                        <a:lnTo>
                          <a:pt x="299922" y="26951"/>
                        </a:lnTo>
                        <a:cubicBezTo>
                          <a:pt x="389051" y="134950"/>
                          <a:pt x="457844" y="260355"/>
                          <a:pt x="500439" y="397301"/>
                        </a:cubicBezTo>
                        <a:lnTo>
                          <a:pt x="514627" y="452479"/>
                        </a:lnTo>
                        <a:lnTo>
                          <a:pt x="514627" y="482510"/>
                        </a:lnTo>
                        <a:lnTo>
                          <a:pt x="517087" y="492077"/>
                        </a:lnTo>
                        <a:cubicBezTo>
                          <a:pt x="531651" y="563253"/>
                          <a:pt x="539300" y="636949"/>
                          <a:pt x="539300" y="712430"/>
                        </a:cubicBezTo>
                        <a:cubicBezTo>
                          <a:pt x="539300" y="750171"/>
                          <a:pt x="537388" y="787465"/>
                          <a:pt x="533655" y="824221"/>
                        </a:cubicBezTo>
                        <a:lnTo>
                          <a:pt x="522951" y="894362"/>
                        </a:lnTo>
                        <a:cubicBezTo>
                          <a:pt x="523158" y="896474"/>
                          <a:pt x="523366" y="898587"/>
                          <a:pt x="523573" y="900699"/>
                        </a:cubicBezTo>
                        <a:lnTo>
                          <a:pt x="530268" y="923880"/>
                        </a:lnTo>
                        <a:lnTo>
                          <a:pt x="549231" y="989540"/>
                        </a:lnTo>
                        <a:cubicBezTo>
                          <a:pt x="616078" y="1162939"/>
                          <a:pt x="761581" y="1305125"/>
                          <a:pt x="943976" y="1305125"/>
                        </a:cubicBezTo>
                        <a:lnTo>
                          <a:pt x="7879520" y="1329463"/>
                        </a:lnTo>
                        <a:lnTo>
                          <a:pt x="7908281" y="1370236"/>
                        </a:lnTo>
                        <a:cubicBezTo>
                          <a:pt x="7849404" y="1657959"/>
                          <a:pt x="7562169" y="1792754"/>
                          <a:pt x="7257040" y="1792754"/>
                        </a:cubicBezTo>
                        <a:lnTo>
                          <a:pt x="653823" y="1779307"/>
                        </a:lnTo>
                        <a:cubicBezTo>
                          <a:pt x="479464" y="1779307"/>
                          <a:pt x="352987" y="1704152"/>
                          <a:pt x="225277" y="1594371"/>
                        </a:cubicBezTo>
                        <a:lnTo>
                          <a:pt x="182365" y="1548745"/>
                        </a:lnTo>
                        <a:lnTo>
                          <a:pt x="143694" y="1500923"/>
                        </a:lnTo>
                        <a:cubicBezTo>
                          <a:pt x="84577" y="1382221"/>
                          <a:pt x="35860" y="1292112"/>
                          <a:pt x="17930" y="1161342"/>
                        </a:cubicBezTo>
                        <a:lnTo>
                          <a:pt x="0" y="519166"/>
                        </a:lnTo>
                        <a:cubicBezTo>
                          <a:pt x="0" y="328461"/>
                          <a:pt x="84546" y="157501"/>
                          <a:pt x="218200" y="41726"/>
                        </a:cubicBezTo>
                        <a:lnTo>
                          <a:pt x="275428" y="0"/>
                        </a:lnTo>
                        <a:close/>
                      </a:path>
                    </a:pathLst>
                  </a:custGeom>
                  <a:solidFill>
                    <a:srgbClr val="008AD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17" name="Oval 16">
                    <a:extLst>
                      <a:ext uri="{FF2B5EF4-FFF2-40B4-BE49-F238E27FC236}">
                        <a16:creationId xmlns:a16="http://schemas.microsoft.com/office/drawing/2014/main" id="{2BBB9DDB-C7AB-482B-9575-2D493E870136}"/>
                      </a:ext>
                    </a:extLst>
                  </p:cNvPr>
                  <p:cNvSpPr/>
                  <p:nvPr/>
                </p:nvSpPr>
                <p:spPr>
                  <a:xfrm>
                    <a:off x="6779106" y="6353966"/>
                    <a:ext cx="1371600" cy="137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56DA4B37-25F5-4D7B-8E81-F4DE11A5F72F}"/>
                      </a:ext>
                    </a:extLst>
                  </p:cNvPr>
                  <p:cNvSpPr/>
                  <p:nvPr/>
                </p:nvSpPr>
                <p:spPr>
                  <a:xfrm>
                    <a:off x="7963623" y="7429500"/>
                    <a:ext cx="7885978" cy="873100"/>
                  </a:xfrm>
                  <a:custGeom>
                    <a:avLst/>
                    <a:gdLst>
                      <a:gd name="connsiteX0" fmla="*/ 86030 w 7885978"/>
                      <a:gd name="connsiteY0" fmla="*/ 0 h 873099"/>
                      <a:gd name="connsiteX1" fmla="*/ 88010 w 7885978"/>
                      <a:gd name="connsiteY1" fmla="*/ 70905 h 873099"/>
                      <a:gd name="connsiteX2" fmla="*/ 213774 w 7885978"/>
                      <a:gd name="connsiteY2" fmla="*/ 410486 h 873099"/>
                      <a:gd name="connsiteX3" fmla="*/ 252445 w 7885978"/>
                      <a:gd name="connsiteY3" fmla="*/ 458308 h 873099"/>
                      <a:gd name="connsiteX4" fmla="*/ 295357 w 7885978"/>
                      <a:gd name="connsiteY4" fmla="*/ 503934 h 873099"/>
                      <a:gd name="connsiteX5" fmla="*/ 723903 w 7885978"/>
                      <a:gd name="connsiteY5" fmla="*/ 688870 h 873099"/>
                      <a:gd name="connsiteX6" fmla="*/ 7327120 w 7885978"/>
                      <a:gd name="connsiteY6" fmla="*/ 702317 h 873099"/>
                      <a:gd name="connsiteX7" fmla="*/ 7826885 w 7885978"/>
                      <a:gd name="connsiteY7" fmla="*/ 539927 h 873099"/>
                      <a:gd name="connsiteX8" fmla="*/ 7885978 w 7885978"/>
                      <a:gd name="connsiteY8" fmla="*/ 476532 h 873099"/>
                      <a:gd name="connsiteX9" fmla="*/ 7861943 w 7885978"/>
                      <a:gd name="connsiteY9" fmla="*/ 551344 h 873099"/>
                      <a:gd name="connsiteX10" fmla="*/ 7243074 w 7885978"/>
                      <a:gd name="connsiteY10" fmla="*/ 873099 h 873099"/>
                      <a:gd name="connsiteX11" fmla="*/ 639857 w 7885978"/>
                      <a:gd name="connsiteY11" fmla="*/ 859652 h 873099"/>
                      <a:gd name="connsiteX12" fmla="*/ 211311 w 7885978"/>
                      <a:gd name="connsiteY12" fmla="*/ 674716 h 873099"/>
                      <a:gd name="connsiteX13" fmla="*/ 168399 w 7885978"/>
                      <a:gd name="connsiteY13" fmla="*/ 629090 h 873099"/>
                      <a:gd name="connsiteX14" fmla="*/ 129728 w 7885978"/>
                      <a:gd name="connsiteY14" fmla="*/ 581268 h 873099"/>
                      <a:gd name="connsiteX15" fmla="*/ 3964 w 7885978"/>
                      <a:gd name="connsiteY15" fmla="*/ 241687 h 873099"/>
                      <a:gd name="connsiteX16" fmla="*/ 0 w 7885978"/>
                      <a:gd name="connsiteY16" fmla="*/ 99700 h 873099"/>
                      <a:gd name="connsiteX17" fmla="*/ 11811 w 7885978"/>
                      <a:gd name="connsiteY17" fmla="*/ 89955 h 873099"/>
                      <a:gd name="connsiteX18" fmla="*/ 86030 w 7885978"/>
                      <a:gd name="connsiteY18" fmla="*/ 0 h 87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85978" h="873099">
                        <a:moveTo>
                          <a:pt x="86030" y="0"/>
                        </a:moveTo>
                        <a:lnTo>
                          <a:pt x="88010" y="70905"/>
                        </a:lnTo>
                        <a:cubicBezTo>
                          <a:pt x="105940" y="201675"/>
                          <a:pt x="154657" y="291784"/>
                          <a:pt x="213774" y="410486"/>
                        </a:cubicBezTo>
                        <a:lnTo>
                          <a:pt x="252445" y="458308"/>
                        </a:lnTo>
                        <a:lnTo>
                          <a:pt x="295357" y="503934"/>
                        </a:lnTo>
                        <a:cubicBezTo>
                          <a:pt x="423067" y="613715"/>
                          <a:pt x="549544" y="688870"/>
                          <a:pt x="723903" y="688870"/>
                        </a:cubicBezTo>
                        <a:lnTo>
                          <a:pt x="7327120" y="702317"/>
                        </a:lnTo>
                        <a:cubicBezTo>
                          <a:pt x="7517826" y="702317"/>
                          <a:pt x="7701541" y="649663"/>
                          <a:pt x="7826885" y="539927"/>
                        </a:cubicBezTo>
                        <a:lnTo>
                          <a:pt x="7885978" y="476532"/>
                        </a:lnTo>
                        <a:lnTo>
                          <a:pt x="7861943" y="551344"/>
                        </a:lnTo>
                        <a:cubicBezTo>
                          <a:pt x="7763350" y="769897"/>
                          <a:pt x="7510062" y="873099"/>
                          <a:pt x="7243074" y="873099"/>
                        </a:cubicBezTo>
                        <a:lnTo>
                          <a:pt x="639857" y="859652"/>
                        </a:lnTo>
                        <a:cubicBezTo>
                          <a:pt x="465498" y="859652"/>
                          <a:pt x="339021" y="784497"/>
                          <a:pt x="211311" y="674716"/>
                        </a:cubicBezTo>
                        <a:lnTo>
                          <a:pt x="168399" y="629090"/>
                        </a:lnTo>
                        <a:lnTo>
                          <a:pt x="129728" y="581268"/>
                        </a:lnTo>
                        <a:cubicBezTo>
                          <a:pt x="70611" y="462566"/>
                          <a:pt x="21894" y="372457"/>
                          <a:pt x="3964" y="241687"/>
                        </a:cubicBezTo>
                        <a:lnTo>
                          <a:pt x="0" y="99700"/>
                        </a:lnTo>
                        <a:lnTo>
                          <a:pt x="11811" y="89955"/>
                        </a:lnTo>
                        <a:lnTo>
                          <a:pt x="86030" y="0"/>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1" name="TextBox 10">
                <a:extLst>
                  <a:ext uri="{FF2B5EF4-FFF2-40B4-BE49-F238E27FC236}">
                    <a16:creationId xmlns:a16="http://schemas.microsoft.com/office/drawing/2014/main" id="{69915A72-3C04-44B0-9012-AA880791F6FF}"/>
                  </a:ext>
                </a:extLst>
              </p:cNvPr>
              <p:cNvSpPr txBox="1"/>
              <p:nvPr/>
            </p:nvSpPr>
            <p:spPr>
              <a:xfrm>
                <a:off x="6352168" y="1102530"/>
                <a:ext cx="1280916" cy="12463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4472C4">
                        <a:lumMod val="75000"/>
                      </a:srgbClr>
                    </a:solidFill>
                    <a:effectLst/>
                    <a:uLnTx/>
                    <a:uFillTx/>
                    <a:latin typeface="SVN-Poky's" panose="020B0606040200020203" pitchFamily="34" charset="0"/>
                    <a:ea typeface="+mn-ea"/>
                    <a:cs typeface="Arial" panose="020B0604020202020204" pitchFamily="34" charset="0"/>
                  </a:rPr>
                  <a:t>1</a:t>
                </a:r>
              </a:p>
            </p:txBody>
          </p:sp>
        </p:grpSp>
        <p:sp>
          <p:nvSpPr>
            <p:cNvPr id="9" name="Rectangle 8">
              <a:extLst>
                <a:ext uri="{FF2B5EF4-FFF2-40B4-BE49-F238E27FC236}">
                  <a16:creationId xmlns:a16="http://schemas.microsoft.com/office/drawing/2014/main" id="{4D72479E-4B30-4DA2-BFA5-92204600ED41}"/>
                </a:ext>
              </a:extLst>
            </p:cNvPr>
            <p:cNvSpPr/>
            <p:nvPr/>
          </p:nvSpPr>
          <p:spPr>
            <a:xfrm>
              <a:off x="8500232" y="1009810"/>
              <a:ext cx="6249311" cy="1070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9Slide07 SVNBeachwood Sans" pitchFamily="2" charset="0"/>
                  <a:ea typeface="+mn-ea"/>
                  <a:cs typeface="+mn-cs"/>
                </a:rPr>
                <a:t>Năng lực đặc thù</a:t>
              </a:r>
            </a:p>
          </p:txBody>
        </p:sp>
      </p:grpSp>
      <p:grpSp>
        <p:nvGrpSpPr>
          <p:cNvPr id="4" name="Group 3">
            <a:extLst>
              <a:ext uri="{FF2B5EF4-FFF2-40B4-BE49-F238E27FC236}">
                <a16:creationId xmlns:a16="http://schemas.microsoft.com/office/drawing/2014/main" id="{05C4978B-0E07-49FA-A7FD-E4687573DD15}"/>
              </a:ext>
            </a:extLst>
          </p:cNvPr>
          <p:cNvGrpSpPr/>
          <p:nvPr/>
        </p:nvGrpSpPr>
        <p:grpSpPr>
          <a:xfrm>
            <a:off x="451593" y="3092090"/>
            <a:ext cx="11343504" cy="3765909"/>
            <a:chOff x="451593" y="3092090"/>
            <a:chExt cx="11343504" cy="3765909"/>
          </a:xfrm>
        </p:grpSpPr>
        <p:grpSp>
          <p:nvGrpSpPr>
            <p:cNvPr id="3" name="Group 2">
              <a:extLst>
                <a:ext uri="{FF2B5EF4-FFF2-40B4-BE49-F238E27FC236}">
                  <a16:creationId xmlns:a16="http://schemas.microsoft.com/office/drawing/2014/main" id="{181153DF-78EC-4EA8-8CEF-9F720E01D391}"/>
                </a:ext>
              </a:extLst>
            </p:cNvPr>
            <p:cNvGrpSpPr/>
            <p:nvPr/>
          </p:nvGrpSpPr>
          <p:grpSpPr>
            <a:xfrm>
              <a:off x="451593" y="3092090"/>
              <a:ext cx="11343504" cy="3765909"/>
              <a:chOff x="365126" y="3432424"/>
              <a:chExt cx="11343504" cy="3296920"/>
            </a:xfrm>
          </p:grpSpPr>
          <p:sp>
            <p:nvSpPr>
              <p:cNvPr id="21" name="Rectangle: Rounded Corners 20">
                <a:extLst>
                  <a:ext uri="{FF2B5EF4-FFF2-40B4-BE49-F238E27FC236}">
                    <a16:creationId xmlns:a16="http://schemas.microsoft.com/office/drawing/2014/main" id="{D083F67C-5AF8-4B28-8843-FA2FD791FD35}"/>
                  </a:ext>
                </a:extLst>
              </p:cNvPr>
              <p:cNvSpPr/>
              <p:nvPr/>
            </p:nvSpPr>
            <p:spPr>
              <a:xfrm>
                <a:off x="365126" y="3432424"/>
                <a:ext cx="11343504" cy="3296920"/>
              </a:xfrm>
              <a:custGeom>
                <a:avLst/>
                <a:gdLst>
                  <a:gd name="connsiteX0" fmla="*/ 0 w 11343504"/>
                  <a:gd name="connsiteY0" fmla="*/ 549498 h 3296920"/>
                  <a:gd name="connsiteX1" fmla="*/ 549498 w 11343504"/>
                  <a:gd name="connsiteY1" fmla="*/ 0 h 3296920"/>
                  <a:gd name="connsiteX2" fmla="*/ 925130 w 11343504"/>
                  <a:gd name="connsiteY2" fmla="*/ 0 h 3296920"/>
                  <a:gd name="connsiteX3" fmla="*/ 1403207 w 11343504"/>
                  <a:gd name="connsiteY3" fmla="*/ 0 h 3296920"/>
                  <a:gd name="connsiteX4" fmla="*/ 1881284 w 11343504"/>
                  <a:gd name="connsiteY4" fmla="*/ 0 h 3296920"/>
                  <a:gd name="connsiteX5" fmla="*/ 2666696 w 11343504"/>
                  <a:gd name="connsiteY5" fmla="*/ 0 h 3296920"/>
                  <a:gd name="connsiteX6" fmla="*/ 3554554 w 11343504"/>
                  <a:gd name="connsiteY6" fmla="*/ 0 h 3296920"/>
                  <a:gd name="connsiteX7" fmla="*/ 4135076 w 11343504"/>
                  <a:gd name="connsiteY7" fmla="*/ 0 h 3296920"/>
                  <a:gd name="connsiteX8" fmla="*/ 4613153 w 11343504"/>
                  <a:gd name="connsiteY8" fmla="*/ 0 h 3296920"/>
                  <a:gd name="connsiteX9" fmla="*/ 5091230 w 11343504"/>
                  <a:gd name="connsiteY9" fmla="*/ 0 h 3296920"/>
                  <a:gd name="connsiteX10" fmla="*/ 5569307 w 11343504"/>
                  <a:gd name="connsiteY10" fmla="*/ 0 h 3296920"/>
                  <a:gd name="connsiteX11" fmla="*/ 6252274 w 11343504"/>
                  <a:gd name="connsiteY11" fmla="*/ 0 h 3296920"/>
                  <a:gd name="connsiteX12" fmla="*/ 6832796 w 11343504"/>
                  <a:gd name="connsiteY12" fmla="*/ 0 h 3296920"/>
                  <a:gd name="connsiteX13" fmla="*/ 7720654 w 11343504"/>
                  <a:gd name="connsiteY13" fmla="*/ 0 h 3296920"/>
                  <a:gd name="connsiteX14" fmla="*/ 8608511 w 11343504"/>
                  <a:gd name="connsiteY14" fmla="*/ 0 h 3296920"/>
                  <a:gd name="connsiteX15" fmla="*/ 9291478 w 11343504"/>
                  <a:gd name="connsiteY15" fmla="*/ 0 h 3296920"/>
                  <a:gd name="connsiteX16" fmla="*/ 9769555 w 11343504"/>
                  <a:gd name="connsiteY16" fmla="*/ 0 h 3296920"/>
                  <a:gd name="connsiteX17" fmla="*/ 10794006 w 11343504"/>
                  <a:gd name="connsiteY17" fmla="*/ 0 h 3296920"/>
                  <a:gd name="connsiteX18" fmla="*/ 11343504 w 11343504"/>
                  <a:gd name="connsiteY18" fmla="*/ 549498 h 3296920"/>
                  <a:gd name="connsiteX19" fmla="*/ 11343504 w 11343504"/>
                  <a:gd name="connsiteY19" fmla="*/ 1077000 h 3296920"/>
                  <a:gd name="connsiteX20" fmla="*/ 11343504 w 11343504"/>
                  <a:gd name="connsiteY20" fmla="*/ 1648460 h 3296920"/>
                  <a:gd name="connsiteX21" fmla="*/ 11343504 w 11343504"/>
                  <a:gd name="connsiteY21" fmla="*/ 2241899 h 3296920"/>
                  <a:gd name="connsiteX22" fmla="*/ 11343504 w 11343504"/>
                  <a:gd name="connsiteY22" fmla="*/ 2747422 h 3296920"/>
                  <a:gd name="connsiteX23" fmla="*/ 10794006 w 11343504"/>
                  <a:gd name="connsiteY23" fmla="*/ 3296920 h 3296920"/>
                  <a:gd name="connsiteX24" fmla="*/ 10315929 w 11343504"/>
                  <a:gd name="connsiteY24" fmla="*/ 3296920 h 3296920"/>
                  <a:gd name="connsiteX25" fmla="*/ 9530517 w 11343504"/>
                  <a:gd name="connsiteY25" fmla="*/ 3296920 h 3296920"/>
                  <a:gd name="connsiteX26" fmla="*/ 9154885 w 11343504"/>
                  <a:gd name="connsiteY26" fmla="*/ 3296920 h 3296920"/>
                  <a:gd name="connsiteX27" fmla="*/ 8676808 w 11343504"/>
                  <a:gd name="connsiteY27" fmla="*/ 3296920 h 3296920"/>
                  <a:gd name="connsiteX28" fmla="*/ 7993840 w 11343504"/>
                  <a:gd name="connsiteY28" fmla="*/ 3296920 h 3296920"/>
                  <a:gd name="connsiteX29" fmla="*/ 7310873 w 11343504"/>
                  <a:gd name="connsiteY29" fmla="*/ 3296920 h 3296920"/>
                  <a:gd name="connsiteX30" fmla="*/ 6730351 w 11343504"/>
                  <a:gd name="connsiteY30" fmla="*/ 3296920 h 3296920"/>
                  <a:gd name="connsiteX31" fmla="*/ 5842494 w 11343504"/>
                  <a:gd name="connsiteY31" fmla="*/ 3296920 h 3296920"/>
                  <a:gd name="connsiteX32" fmla="*/ 4954636 w 11343504"/>
                  <a:gd name="connsiteY32" fmla="*/ 3296920 h 3296920"/>
                  <a:gd name="connsiteX33" fmla="*/ 4374114 w 11343504"/>
                  <a:gd name="connsiteY33" fmla="*/ 3296920 h 3296920"/>
                  <a:gd name="connsiteX34" fmla="*/ 3998482 w 11343504"/>
                  <a:gd name="connsiteY34" fmla="*/ 3296920 h 3296920"/>
                  <a:gd name="connsiteX35" fmla="*/ 3417960 w 11343504"/>
                  <a:gd name="connsiteY35" fmla="*/ 3296920 h 3296920"/>
                  <a:gd name="connsiteX36" fmla="*/ 2939883 w 11343504"/>
                  <a:gd name="connsiteY36" fmla="*/ 3296920 h 3296920"/>
                  <a:gd name="connsiteX37" fmla="*/ 2359361 w 11343504"/>
                  <a:gd name="connsiteY37" fmla="*/ 3296920 h 3296920"/>
                  <a:gd name="connsiteX38" fmla="*/ 1983729 w 11343504"/>
                  <a:gd name="connsiteY38" fmla="*/ 3296920 h 3296920"/>
                  <a:gd name="connsiteX39" fmla="*/ 1608097 w 11343504"/>
                  <a:gd name="connsiteY39" fmla="*/ 3296920 h 3296920"/>
                  <a:gd name="connsiteX40" fmla="*/ 1130020 w 11343504"/>
                  <a:gd name="connsiteY40" fmla="*/ 3296920 h 3296920"/>
                  <a:gd name="connsiteX41" fmla="*/ 549498 w 11343504"/>
                  <a:gd name="connsiteY41" fmla="*/ 3296920 h 3296920"/>
                  <a:gd name="connsiteX42" fmla="*/ 0 w 11343504"/>
                  <a:gd name="connsiteY42" fmla="*/ 2747422 h 3296920"/>
                  <a:gd name="connsiteX43" fmla="*/ 0 w 11343504"/>
                  <a:gd name="connsiteY43" fmla="*/ 2263879 h 3296920"/>
                  <a:gd name="connsiteX44" fmla="*/ 0 w 11343504"/>
                  <a:gd name="connsiteY44" fmla="*/ 1758356 h 3296920"/>
                  <a:gd name="connsiteX45" fmla="*/ 0 w 11343504"/>
                  <a:gd name="connsiteY45" fmla="*/ 1274813 h 3296920"/>
                  <a:gd name="connsiteX46" fmla="*/ 0 w 11343504"/>
                  <a:gd name="connsiteY46" fmla="*/ 549498 h 329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343504" h="3296920" fill="none" extrusionOk="0">
                    <a:moveTo>
                      <a:pt x="0" y="549498"/>
                    </a:moveTo>
                    <a:cubicBezTo>
                      <a:pt x="7241" y="317927"/>
                      <a:pt x="294636" y="-42174"/>
                      <a:pt x="549498" y="0"/>
                    </a:cubicBezTo>
                    <a:cubicBezTo>
                      <a:pt x="629861" y="-10719"/>
                      <a:pt x="812624" y="5069"/>
                      <a:pt x="925130" y="0"/>
                    </a:cubicBezTo>
                    <a:cubicBezTo>
                      <a:pt x="1037636" y="-5069"/>
                      <a:pt x="1182357" y="-16388"/>
                      <a:pt x="1403207" y="0"/>
                    </a:cubicBezTo>
                    <a:cubicBezTo>
                      <a:pt x="1624057" y="16388"/>
                      <a:pt x="1741527" y="-10875"/>
                      <a:pt x="1881284" y="0"/>
                    </a:cubicBezTo>
                    <a:cubicBezTo>
                      <a:pt x="2021041" y="10875"/>
                      <a:pt x="2345033" y="11084"/>
                      <a:pt x="2666696" y="0"/>
                    </a:cubicBezTo>
                    <a:cubicBezTo>
                      <a:pt x="2988359" y="-11084"/>
                      <a:pt x="3126086" y="10153"/>
                      <a:pt x="3554554" y="0"/>
                    </a:cubicBezTo>
                    <a:cubicBezTo>
                      <a:pt x="3983022" y="-10153"/>
                      <a:pt x="3867493" y="8576"/>
                      <a:pt x="4135076" y="0"/>
                    </a:cubicBezTo>
                    <a:cubicBezTo>
                      <a:pt x="4402659" y="-8576"/>
                      <a:pt x="4497614" y="16902"/>
                      <a:pt x="4613153" y="0"/>
                    </a:cubicBezTo>
                    <a:cubicBezTo>
                      <a:pt x="4728692" y="-16902"/>
                      <a:pt x="4892071" y="21370"/>
                      <a:pt x="5091230" y="0"/>
                    </a:cubicBezTo>
                    <a:cubicBezTo>
                      <a:pt x="5290389" y="-21370"/>
                      <a:pt x="5331327" y="16688"/>
                      <a:pt x="5569307" y="0"/>
                    </a:cubicBezTo>
                    <a:cubicBezTo>
                      <a:pt x="5807287" y="-16688"/>
                      <a:pt x="5991723" y="-8557"/>
                      <a:pt x="6252274" y="0"/>
                    </a:cubicBezTo>
                    <a:cubicBezTo>
                      <a:pt x="6512825" y="8557"/>
                      <a:pt x="6691549" y="-13880"/>
                      <a:pt x="6832796" y="0"/>
                    </a:cubicBezTo>
                    <a:cubicBezTo>
                      <a:pt x="6974043" y="13880"/>
                      <a:pt x="7280872" y="43407"/>
                      <a:pt x="7720654" y="0"/>
                    </a:cubicBezTo>
                    <a:cubicBezTo>
                      <a:pt x="8160436" y="-43407"/>
                      <a:pt x="8307613" y="1416"/>
                      <a:pt x="8608511" y="0"/>
                    </a:cubicBezTo>
                    <a:cubicBezTo>
                      <a:pt x="8909409" y="-1416"/>
                      <a:pt x="9124826" y="-10496"/>
                      <a:pt x="9291478" y="0"/>
                    </a:cubicBezTo>
                    <a:cubicBezTo>
                      <a:pt x="9458130" y="10496"/>
                      <a:pt x="9658885" y="3846"/>
                      <a:pt x="9769555" y="0"/>
                    </a:cubicBezTo>
                    <a:cubicBezTo>
                      <a:pt x="9880225" y="-3846"/>
                      <a:pt x="10353974" y="-22347"/>
                      <a:pt x="10794006" y="0"/>
                    </a:cubicBezTo>
                    <a:cubicBezTo>
                      <a:pt x="11097449" y="-10595"/>
                      <a:pt x="11352710" y="216482"/>
                      <a:pt x="11343504" y="549498"/>
                    </a:cubicBezTo>
                    <a:cubicBezTo>
                      <a:pt x="11365231" y="789295"/>
                      <a:pt x="11328709" y="935202"/>
                      <a:pt x="11343504" y="1077000"/>
                    </a:cubicBezTo>
                    <a:cubicBezTo>
                      <a:pt x="11358299" y="1218798"/>
                      <a:pt x="11330560" y="1450462"/>
                      <a:pt x="11343504" y="1648460"/>
                    </a:cubicBezTo>
                    <a:cubicBezTo>
                      <a:pt x="11356448" y="1846458"/>
                      <a:pt x="11363359" y="2108674"/>
                      <a:pt x="11343504" y="2241899"/>
                    </a:cubicBezTo>
                    <a:cubicBezTo>
                      <a:pt x="11323649" y="2375124"/>
                      <a:pt x="11331980" y="2620329"/>
                      <a:pt x="11343504" y="2747422"/>
                    </a:cubicBezTo>
                    <a:cubicBezTo>
                      <a:pt x="11350088" y="3108752"/>
                      <a:pt x="11057268" y="3295136"/>
                      <a:pt x="10794006" y="3296920"/>
                    </a:cubicBezTo>
                    <a:cubicBezTo>
                      <a:pt x="10570931" y="3315224"/>
                      <a:pt x="10518695" y="3274889"/>
                      <a:pt x="10315929" y="3296920"/>
                    </a:cubicBezTo>
                    <a:cubicBezTo>
                      <a:pt x="10113163" y="3318951"/>
                      <a:pt x="9873531" y="3257957"/>
                      <a:pt x="9530517" y="3296920"/>
                    </a:cubicBezTo>
                    <a:cubicBezTo>
                      <a:pt x="9187503" y="3335883"/>
                      <a:pt x="9284622" y="3287580"/>
                      <a:pt x="9154885" y="3296920"/>
                    </a:cubicBezTo>
                    <a:cubicBezTo>
                      <a:pt x="9025148" y="3306260"/>
                      <a:pt x="8894356" y="3316601"/>
                      <a:pt x="8676808" y="3296920"/>
                    </a:cubicBezTo>
                    <a:cubicBezTo>
                      <a:pt x="8459260" y="3277239"/>
                      <a:pt x="8150342" y="3316540"/>
                      <a:pt x="7993840" y="3296920"/>
                    </a:cubicBezTo>
                    <a:cubicBezTo>
                      <a:pt x="7837338" y="3277300"/>
                      <a:pt x="7637043" y="3273641"/>
                      <a:pt x="7310873" y="3296920"/>
                    </a:cubicBezTo>
                    <a:cubicBezTo>
                      <a:pt x="6984703" y="3320199"/>
                      <a:pt x="6879821" y="3325624"/>
                      <a:pt x="6730351" y="3296920"/>
                    </a:cubicBezTo>
                    <a:cubicBezTo>
                      <a:pt x="6580881" y="3268216"/>
                      <a:pt x="6064182" y="3315670"/>
                      <a:pt x="5842494" y="3296920"/>
                    </a:cubicBezTo>
                    <a:cubicBezTo>
                      <a:pt x="5620806" y="3278170"/>
                      <a:pt x="5359728" y="3309434"/>
                      <a:pt x="4954636" y="3296920"/>
                    </a:cubicBezTo>
                    <a:cubicBezTo>
                      <a:pt x="4549544" y="3284406"/>
                      <a:pt x="4586402" y="3283826"/>
                      <a:pt x="4374114" y="3296920"/>
                    </a:cubicBezTo>
                    <a:cubicBezTo>
                      <a:pt x="4161826" y="3310014"/>
                      <a:pt x="4128051" y="3292857"/>
                      <a:pt x="3998482" y="3296920"/>
                    </a:cubicBezTo>
                    <a:cubicBezTo>
                      <a:pt x="3868913" y="3300983"/>
                      <a:pt x="3613261" y="3277696"/>
                      <a:pt x="3417960" y="3296920"/>
                    </a:cubicBezTo>
                    <a:cubicBezTo>
                      <a:pt x="3222659" y="3316144"/>
                      <a:pt x="3151325" y="3285495"/>
                      <a:pt x="2939883" y="3296920"/>
                    </a:cubicBezTo>
                    <a:cubicBezTo>
                      <a:pt x="2728441" y="3308345"/>
                      <a:pt x="2526766" y="3305486"/>
                      <a:pt x="2359361" y="3296920"/>
                    </a:cubicBezTo>
                    <a:cubicBezTo>
                      <a:pt x="2191956" y="3288354"/>
                      <a:pt x="2120100" y="3283998"/>
                      <a:pt x="1983729" y="3296920"/>
                    </a:cubicBezTo>
                    <a:cubicBezTo>
                      <a:pt x="1847358" y="3309842"/>
                      <a:pt x="1783994" y="3285135"/>
                      <a:pt x="1608097" y="3296920"/>
                    </a:cubicBezTo>
                    <a:cubicBezTo>
                      <a:pt x="1432200" y="3308705"/>
                      <a:pt x="1283548" y="3284342"/>
                      <a:pt x="1130020" y="3296920"/>
                    </a:cubicBezTo>
                    <a:cubicBezTo>
                      <a:pt x="976492" y="3309498"/>
                      <a:pt x="759995" y="3297335"/>
                      <a:pt x="549498" y="3296920"/>
                    </a:cubicBezTo>
                    <a:cubicBezTo>
                      <a:pt x="229508" y="3265648"/>
                      <a:pt x="-10085" y="3058047"/>
                      <a:pt x="0" y="2747422"/>
                    </a:cubicBezTo>
                    <a:cubicBezTo>
                      <a:pt x="18880" y="2561208"/>
                      <a:pt x="16784" y="2401552"/>
                      <a:pt x="0" y="2263879"/>
                    </a:cubicBezTo>
                    <a:cubicBezTo>
                      <a:pt x="-16784" y="2126206"/>
                      <a:pt x="11113" y="2008769"/>
                      <a:pt x="0" y="1758356"/>
                    </a:cubicBezTo>
                    <a:cubicBezTo>
                      <a:pt x="-11113" y="1507943"/>
                      <a:pt x="22277" y="1449537"/>
                      <a:pt x="0" y="1274813"/>
                    </a:cubicBezTo>
                    <a:cubicBezTo>
                      <a:pt x="-22277" y="1100089"/>
                      <a:pt x="-12376" y="815029"/>
                      <a:pt x="0" y="549498"/>
                    </a:cubicBezTo>
                    <a:close/>
                  </a:path>
                  <a:path w="11343504" h="3296920" stroke="0" extrusionOk="0">
                    <a:moveTo>
                      <a:pt x="0" y="549498"/>
                    </a:moveTo>
                    <a:cubicBezTo>
                      <a:pt x="396" y="257447"/>
                      <a:pt x="248565" y="-8389"/>
                      <a:pt x="549498" y="0"/>
                    </a:cubicBezTo>
                    <a:cubicBezTo>
                      <a:pt x="855428" y="12380"/>
                      <a:pt x="1153955" y="18031"/>
                      <a:pt x="1334910" y="0"/>
                    </a:cubicBezTo>
                    <a:cubicBezTo>
                      <a:pt x="1515865" y="-18031"/>
                      <a:pt x="1570860" y="-8974"/>
                      <a:pt x="1710542" y="0"/>
                    </a:cubicBezTo>
                    <a:cubicBezTo>
                      <a:pt x="1850224" y="8974"/>
                      <a:pt x="2202900" y="-6951"/>
                      <a:pt x="2393509" y="0"/>
                    </a:cubicBezTo>
                    <a:cubicBezTo>
                      <a:pt x="2584118" y="6951"/>
                      <a:pt x="2677590" y="4827"/>
                      <a:pt x="2769141" y="0"/>
                    </a:cubicBezTo>
                    <a:cubicBezTo>
                      <a:pt x="2860692" y="-4827"/>
                      <a:pt x="3391287" y="38160"/>
                      <a:pt x="3656999" y="0"/>
                    </a:cubicBezTo>
                    <a:cubicBezTo>
                      <a:pt x="3922711" y="-38160"/>
                      <a:pt x="3923457" y="-16112"/>
                      <a:pt x="4032631" y="0"/>
                    </a:cubicBezTo>
                    <a:cubicBezTo>
                      <a:pt x="4141805" y="16112"/>
                      <a:pt x="4402432" y="-30199"/>
                      <a:pt x="4715598" y="0"/>
                    </a:cubicBezTo>
                    <a:cubicBezTo>
                      <a:pt x="5028764" y="30199"/>
                      <a:pt x="5327669" y="34730"/>
                      <a:pt x="5501010" y="0"/>
                    </a:cubicBezTo>
                    <a:cubicBezTo>
                      <a:pt x="5674351" y="-34730"/>
                      <a:pt x="6041754" y="-6002"/>
                      <a:pt x="6388868" y="0"/>
                    </a:cubicBezTo>
                    <a:cubicBezTo>
                      <a:pt x="6735982" y="6002"/>
                      <a:pt x="6772738" y="16168"/>
                      <a:pt x="6969390" y="0"/>
                    </a:cubicBezTo>
                    <a:cubicBezTo>
                      <a:pt x="7166042" y="-16168"/>
                      <a:pt x="7211609" y="-15950"/>
                      <a:pt x="7447467" y="0"/>
                    </a:cubicBezTo>
                    <a:cubicBezTo>
                      <a:pt x="7683325" y="15950"/>
                      <a:pt x="7712784" y="22648"/>
                      <a:pt x="7925544" y="0"/>
                    </a:cubicBezTo>
                    <a:cubicBezTo>
                      <a:pt x="8138304" y="-22648"/>
                      <a:pt x="8138131" y="-9834"/>
                      <a:pt x="8301176" y="0"/>
                    </a:cubicBezTo>
                    <a:cubicBezTo>
                      <a:pt x="8464221" y="9834"/>
                      <a:pt x="8665872" y="903"/>
                      <a:pt x="8984143" y="0"/>
                    </a:cubicBezTo>
                    <a:cubicBezTo>
                      <a:pt x="9302414" y="-903"/>
                      <a:pt x="9287645" y="-17957"/>
                      <a:pt x="9462220" y="0"/>
                    </a:cubicBezTo>
                    <a:cubicBezTo>
                      <a:pt x="9636795" y="17957"/>
                      <a:pt x="9768346" y="-9911"/>
                      <a:pt x="9940297" y="0"/>
                    </a:cubicBezTo>
                    <a:cubicBezTo>
                      <a:pt x="10112248" y="9911"/>
                      <a:pt x="10576726" y="37582"/>
                      <a:pt x="10794006" y="0"/>
                    </a:cubicBezTo>
                    <a:cubicBezTo>
                      <a:pt x="11080141" y="24439"/>
                      <a:pt x="11309340" y="220961"/>
                      <a:pt x="11343504" y="549498"/>
                    </a:cubicBezTo>
                    <a:cubicBezTo>
                      <a:pt x="11319709" y="790247"/>
                      <a:pt x="11327553" y="926498"/>
                      <a:pt x="11343504" y="1055021"/>
                    </a:cubicBezTo>
                    <a:cubicBezTo>
                      <a:pt x="11359455" y="1183544"/>
                      <a:pt x="11316865" y="1342795"/>
                      <a:pt x="11343504" y="1626481"/>
                    </a:cubicBezTo>
                    <a:cubicBezTo>
                      <a:pt x="11370143" y="1910167"/>
                      <a:pt x="11316552" y="2038092"/>
                      <a:pt x="11343504" y="2197941"/>
                    </a:cubicBezTo>
                    <a:cubicBezTo>
                      <a:pt x="11370456" y="2357790"/>
                      <a:pt x="11362773" y="2546162"/>
                      <a:pt x="11343504" y="2747422"/>
                    </a:cubicBezTo>
                    <a:cubicBezTo>
                      <a:pt x="11340841" y="2984813"/>
                      <a:pt x="11097028" y="3318824"/>
                      <a:pt x="10794006" y="3296920"/>
                    </a:cubicBezTo>
                    <a:cubicBezTo>
                      <a:pt x="10365520" y="3311760"/>
                      <a:pt x="10123814" y="3320542"/>
                      <a:pt x="9906149" y="3296920"/>
                    </a:cubicBezTo>
                    <a:cubicBezTo>
                      <a:pt x="9688484" y="3273298"/>
                      <a:pt x="9221976" y="3293696"/>
                      <a:pt x="9018291" y="3296920"/>
                    </a:cubicBezTo>
                    <a:cubicBezTo>
                      <a:pt x="8814606" y="3300144"/>
                      <a:pt x="8643837" y="3304542"/>
                      <a:pt x="8540214" y="3296920"/>
                    </a:cubicBezTo>
                    <a:cubicBezTo>
                      <a:pt x="8436591" y="3289298"/>
                      <a:pt x="8192826" y="3303146"/>
                      <a:pt x="7959692" y="3296920"/>
                    </a:cubicBezTo>
                    <a:cubicBezTo>
                      <a:pt x="7726558" y="3290694"/>
                      <a:pt x="7362279" y="3293688"/>
                      <a:pt x="7174280" y="3296920"/>
                    </a:cubicBezTo>
                    <a:cubicBezTo>
                      <a:pt x="6986281" y="3300152"/>
                      <a:pt x="6977257" y="3290421"/>
                      <a:pt x="6798648" y="3296920"/>
                    </a:cubicBezTo>
                    <a:cubicBezTo>
                      <a:pt x="6620039" y="3303419"/>
                      <a:pt x="6530452" y="3296617"/>
                      <a:pt x="6423016" y="3296920"/>
                    </a:cubicBezTo>
                    <a:cubicBezTo>
                      <a:pt x="6315580" y="3297223"/>
                      <a:pt x="5849140" y="3270102"/>
                      <a:pt x="5535159" y="3296920"/>
                    </a:cubicBezTo>
                    <a:cubicBezTo>
                      <a:pt x="5221178" y="3323738"/>
                      <a:pt x="5240596" y="3278745"/>
                      <a:pt x="5159527" y="3296920"/>
                    </a:cubicBezTo>
                    <a:cubicBezTo>
                      <a:pt x="5078458" y="3315095"/>
                      <a:pt x="4560342" y="3275350"/>
                      <a:pt x="4374114" y="3296920"/>
                    </a:cubicBezTo>
                    <a:cubicBezTo>
                      <a:pt x="4187886" y="3318490"/>
                      <a:pt x="4023389" y="3309326"/>
                      <a:pt x="3896037" y="3296920"/>
                    </a:cubicBezTo>
                    <a:cubicBezTo>
                      <a:pt x="3768685" y="3284514"/>
                      <a:pt x="3682586" y="3294752"/>
                      <a:pt x="3520405" y="3296920"/>
                    </a:cubicBezTo>
                    <a:cubicBezTo>
                      <a:pt x="3358224" y="3299088"/>
                      <a:pt x="3040537" y="3315511"/>
                      <a:pt x="2837438" y="3296920"/>
                    </a:cubicBezTo>
                    <a:cubicBezTo>
                      <a:pt x="2634339" y="3278329"/>
                      <a:pt x="2395962" y="3282215"/>
                      <a:pt x="2052026" y="3296920"/>
                    </a:cubicBezTo>
                    <a:cubicBezTo>
                      <a:pt x="1708090" y="3311625"/>
                      <a:pt x="1583311" y="3321892"/>
                      <a:pt x="1369059" y="3296920"/>
                    </a:cubicBezTo>
                    <a:cubicBezTo>
                      <a:pt x="1154807" y="3271948"/>
                      <a:pt x="806023" y="3290357"/>
                      <a:pt x="549498" y="3296920"/>
                    </a:cubicBezTo>
                    <a:cubicBezTo>
                      <a:pt x="286986" y="3274162"/>
                      <a:pt x="54347" y="3018725"/>
                      <a:pt x="0" y="2747422"/>
                    </a:cubicBezTo>
                    <a:cubicBezTo>
                      <a:pt x="-12081" y="2505117"/>
                      <a:pt x="-5454" y="2456243"/>
                      <a:pt x="0" y="2241899"/>
                    </a:cubicBezTo>
                    <a:cubicBezTo>
                      <a:pt x="5454" y="2027555"/>
                      <a:pt x="25154" y="1873561"/>
                      <a:pt x="0" y="1736377"/>
                    </a:cubicBezTo>
                    <a:cubicBezTo>
                      <a:pt x="-25154" y="1599193"/>
                      <a:pt x="2307" y="1430344"/>
                      <a:pt x="0" y="1230854"/>
                    </a:cubicBezTo>
                    <a:cubicBezTo>
                      <a:pt x="-2307" y="1031364"/>
                      <a:pt x="-11187" y="713057"/>
                      <a:pt x="0" y="549498"/>
                    </a:cubicBezTo>
                    <a:close/>
                  </a:path>
                </a:pathLst>
              </a:custGeom>
              <a:solidFill>
                <a:srgbClr val="FF9999"/>
              </a:solidFill>
              <a:ln>
                <a:solidFill>
                  <a:schemeClr val="tx1"/>
                </a:solidFill>
                <a:extLst>
                  <a:ext uri="{C807C97D-BFC1-408E-A445-0C87EB9F89A2}">
                    <ask:lineSketchStyleProps xmlns:ask="http://schemas.microsoft.com/office/drawing/2018/sketchyshapes" sd="130693611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8D78EDA8-4DB4-424B-BA0B-F937A0FC263A}"/>
                  </a:ext>
                </a:extLst>
              </p:cNvPr>
              <p:cNvSpPr/>
              <p:nvPr/>
            </p:nvSpPr>
            <p:spPr>
              <a:xfrm>
                <a:off x="483370" y="3555403"/>
                <a:ext cx="11109190" cy="3048000"/>
              </a:xfrm>
              <a:custGeom>
                <a:avLst/>
                <a:gdLst>
                  <a:gd name="connsiteX0" fmla="*/ 0 w 11109190"/>
                  <a:gd name="connsiteY0" fmla="*/ 508010 h 3048000"/>
                  <a:gd name="connsiteX1" fmla="*/ 508010 w 11109190"/>
                  <a:gd name="connsiteY1" fmla="*/ 0 h 3048000"/>
                  <a:gd name="connsiteX2" fmla="*/ 1382751 w 11109190"/>
                  <a:gd name="connsiteY2" fmla="*/ 0 h 3048000"/>
                  <a:gd name="connsiteX3" fmla="*/ 2257493 w 11109190"/>
                  <a:gd name="connsiteY3" fmla="*/ 0 h 3048000"/>
                  <a:gd name="connsiteX4" fmla="*/ 2829439 w 11109190"/>
                  <a:gd name="connsiteY4" fmla="*/ 0 h 3048000"/>
                  <a:gd name="connsiteX5" fmla="*/ 3704180 w 11109190"/>
                  <a:gd name="connsiteY5" fmla="*/ 0 h 3048000"/>
                  <a:gd name="connsiteX6" fmla="*/ 4276127 w 11109190"/>
                  <a:gd name="connsiteY6" fmla="*/ 0 h 3048000"/>
                  <a:gd name="connsiteX7" fmla="*/ 4949005 w 11109190"/>
                  <a:gd name="connsiteY7" fmla="*/ 0 h 3048000"/>
                  <a:gd name="connsiteX8" fmla="*/ 5319088 w 11109190"/>
                  <a:gd name="connsiteY8" fmla="*/ 0 h 3048000"/>
                  <a:gd name="connsiteX9" fmla="*/ 5891034 w 11109190"/>
                  <a:gd name="connsiteY9" fmla="*/ 0 h 3048000"/>
                  <a:gd name="connsiteX10" fmla="*/ 6664844 w 11109190"/>
                  <a:gd name="connsiteY10" fmla="*/ 0 h 3048000"/>
                  <a:gd name="connsiteX11" fmla="*/ 7034927 w 11109190"/>
                  <a:gd name="connsiteY11" fmla="*/ 0 h 3048000"/>
                  <a:gd name="connsiteX12" fmla="*/ 7606873 w 11109190"/>
                  <a:gd name="connsiteY12" fmla="*/ 0 h 3048000"/>
                  <a:gd name="connsiteX13" fmla="*/ 8077887 w 11109190"/>
                  <a:gd name="connsiteY13" fmla="*/ 0 h 3048000"/>
                  <a:gd name="connsiteX14" fmla="*/ 8649834 w 11109190"/>
                  <a:gd name="connsiteY14" fmla="*/ 0 h 3048000"/>
                  <a:gd name="connsiteX15" fmla="*/ 9524575 w 11109190"/>
                  <a:gd name="connsiteY15" fmla="*/ 0 h 3048000"/>
                  <a:gd name="connsiteX16" fmla="*/ 10601180 w 11109190"/>
                  <a:gd name="connsiteY16" fmla="*/ 0 h 3048000"/>
                  <a:gd name="connsiteX17" fmla="*/ 11109190 w 11109190"/>
                  <a:gd name="connsiteY17" fmla="*/ 508010 h 3048000"/>
                  <a:gd name="connsiteX18" fmla="*/ 11109190 w 11109190"/>
                  <a:gd name="connsiteY18" fmla="*/ 1165017 h 3048000"/>
                  <a:gd name="connsiteX19" fmla="*/ 11109190 w 11109190"/>
                  <a:gd name="connsiteY19" fmla="*/ 1882983 h 3048000"/>
                  <a:gd name="connsiteX20" fmla="*/ 11109190 w 11109190"/>
                  <a:gd name="connsiteY20" fmla="*/ 2539990 h 3048000"/>
                  <a:gd name="connsiteX21" fmla="*/ 10601180 w 11109190"/>
                  <a:gd name="connsiteY21" fmla="*/ 3048000 h 3048000"/>
                  <a:gd name="connsiteX22" fmla="*/ 10130165 w 11109190"/>
                  <a:gd name="connsiteY22" fmla="*/ 3048000 h 3048000"/>
                  <a:gd name="connsiteX23" fmla="*/ 9760082 w 11109190"/>
                  <a:gd name="connsiteY23" fmla="*/ 3048000 h 3048000"/>
                  <a:gd name="connsiteX24" fmla="*/ 9289068 w 11109190"/>
                  <a:gd name="connsiteY24" fmla="*/ 3048000 h 3048000"/>
                  <a:gd name="connsiteX25" fmla="*/ 8414327 w 11109190"/>
                  <a:gd name="connsiteY25" fmla="*/ 3048000 h 3048000"/>
                  <a:gd name="connsiteX26" fmla="*/ 7842380 w 11109190"/>
                  <a:gd name="connsiteY26" fmla="*/ 3048000 h 3048000"/>
                  <a:gd name="connsiteX27" fmla="*/ 7068571 w 11109190"/>
                  <a:gd name="connsiteY27" fmla="*/ 3048000 h 3048000"/>
                  <a:gd name="connsiteX28" fmla="*/ 6395693 w 11109190"/>
                  <a:gd name="connsiteY28" fmla="*/ 3048000 h 3048000"/>
                  <a:gd name="connsiteX29" fmla="*/ 5621883 w 11109190"/>
                  <a:gd name="connsiteY29" fmla="*/ 3048000 h 3048000"/>
                  <a:gd name="connsiteX30" fmla="*/ 5251800 w 11109190"/>
                  <a:gd name="connsiteY30" fmla="*/ 3048000 h 3048000"/>
                  <a:gd name="connsiteX31" fmla="*/ 4377059 w 11109190"/>
                  <a:gd name="connsiteY31" fmla="*/ 3048000 h 3048000"/>
                  <a:gd name="connsiteX32" fmla="*/ 3502317 w 11109190"/>
                  <a:gd name="connsiteY32" fmla="*/ 3048000 h 3048000"/>
                  <a:gd name="connsiteX33" fmla="*/ 2930371 w 11109190"/>
                  <a:gd name="connsiteY33" fmla="*/ 3048000 h 3048000"/>
                  <a:gd name="connsiteX34" fmla="*/ 2459356 w 11109190"/>
                  <a:gd name="connsiteY34" fmla="*/ 3048000 h 3048000"/>
                  <a:gd name="connsiteX35" fmla="*/ 2089273 w 11109190"/>
                  <a:gd name="connsiteY35" fmla="*/ 3048000 h 3048000"/>
                  <a:gd name="connsiteX36" fmla="*/ 1214532 w 11109190"/>
                  <a:gd name="connsiteY36" fmla="*/ 3048000 h 3048000"/>
                  <a:gd name="connsiteX37" fmla="*/ 508010 w 11109190"/>
                  <a:gd name="connsiteY37" fmla="*/ 3048000 h 3048000"/>
                  <a:gd name="connsiteX38" fmla="*/ 0 w 11109190"/>
                  <a:gd name="connsiteY38" fmla="*/ 2539990 h 3048000"/>
                  <a:gd name="connsiteX39" fmla="*/ 0 w 11109190"/>
                  <a:gd name="connsiteY39" fmla="*/ 1903303 h 3048000"/>
                  <a:gd name="connsiteX40" fmla="*/ 0 w 11109190"/>
                  <a:gd name="connsiteY40" fmla="*/ 1185337 h 3048000"/>
                  <a:gd name="connsiteX41" fmla="*/ 0 w 11109190"/>
                  <a:gd name="connsiteY41" fmla="*/ 50801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109190" h="3048000" extrusionOk="0">
                    <a:moveTo>
                      <a:pt x="0" y="508010"/>
                    </a:moveTo>
                    <a:cubicBezTo>
                      <a:pt x="28473" y="195578"/>
                      <a:pt x="270804" y="913"/>
                      <a:pt x="508010" y="0"/>
                    </a:cubicBezTo>
                    <a:cubicBezTo>
                      <a:pt x="703571" y="-4395"/>
                      <a:pt x="1060073" y="-30779"/>
                      <a:pt x="1382751" y="0"/>
                    </a:cubicBezTo>
                    <a:cubicBezTo>
                      <a:pt x="1705429" y="30779"/>
                      <a:pt x="2082102" y="-25265"/>
                      <a:pt x="2257493" y="0"/>
                    </a:cubicBezTo>
                    <a:cubicBezTo>
                      <a:pt x="2432884" y="25265"/>
                      <a:pt x="2664396" y="-18266"/>
                      <a:pt x="2829439" y="0"/>
                    </a:cubicBezTo>
                    <a:cubicBezTo>
                      <a:pt x="2994482" y="18266"/>
                      <a:pt x="3503647" y="32752"/>
                      <a:pt x="3704180" y="0"/>
                    </a:cubicBezTo>
                    <a:cubicBezTo>
                      <a:pt x="3904713" y="-32752"/>
                      <a:pt x="4133662" y="6981"/>
                      <a:pt x="4276127" y="0"/>
                    </a:cubicBezTo>
                    <a:cubicBezTo>
                      <a:pt x="4418592" y="-6981"/>
                      <a:pt x="4762304" y="-12192"/>
                      <a:pt x="4949005" y="0"/>
                    </a:cubicBezTo>
                    <a:cubicBezTo>
                      <a:pt x="5135706" y="12192"/>
                      <a:pt x="5192600" y="-17477"/>
                      <a:pt x="5319088" y="0"/>
                    </a:cubicBezTo>
                    <a:cubicBezTo>
                      <a:pt x="5445576" y="17477"/>
                      <a:pt x="5650500" y="955"/>
                      <a:pt x="5891034" y="0"/>
                    </a:cubicBezTo>
                    <a:cubicBezTo>
                      <a:pt x="6131568" y="-955"/>
                      <a:pt x="6328329" y="10609"/>
                      <a:pt x="6664844" y="0"/>
                    </a:cubicBezTo>
                    <a:cubicBezTo>
                      <a:pt x="7001359" y="-10609"/>
                      <a:pt x="6934174" y="4143"/>
                      <a:pt x="7034927" y="0"/>
                    </a:cubicBezTo>
                    <a:cubicBezTo>
                      <a:pt x="7135680" y="-4143"/>
                      <a:pt x="7372297" y="2450"/>
                      <a:pt x="7606873" y="0"/>
                    </a:cubicBezTo>
                    <a:cubicBezTo>
                      <a:pt x="7841449" y="-2450"/>
                      <a:pt x="7976599" y="-3782"/>
                      <a:pt x="8077887" y="0"/>
                    </a:cubicBezTo>
                    <a:cubicBezTo>
                      <a:pt x="8179175" y="3782"/>
                      <a:pt x="8389590" y="-21219"/>
                      <a:pt x="8649834" y="0"/>
                    </a:cubicBezTo>
                    <a:cubicBezTo>
                      <a:pt x="8910078" y="21219"/>
                      <a:pt x="9220968" y="23595"/>
                      <a:pt x="9524575" y="0"/>
                    </a:cubicBezTo>
                    <a:cubicBezTo>
                      <a:pt x="9828182" y="-23595"/>
                      <a:pt x="10199844" y="147"/>
                      <a:pt x="10601180" y="0"/>
                    </a:cubicBezTo>
                    <a:cubicBezTo>
                      <a:pt x="10852517" y="-18215"/>
                      <a:pt x="11108377" y="267666"/>
                      <a:pt x="11109190" y="508010"/>
                    </a:cubicBezTo>
                    <a:cubicBezTo>
                      <a:pt x="11097249" y="725769"/>
                      <a:pt x="11079128" y="955262"/>
                      <a:pt x="11109190" y="1165017"/>
                    </a:cubicBezTo>
                    <a:cubicBezTo>
                      <a:pt x="11139252" y="1374772"/>
                      <a:pt x="11103823" y="1709877"/>
                      <a:pt x="11109190" y="1882983"/>
                    </a:cubicBezTo>
                    <a:cubicBezTo>
                      <a:pt x="11114557" y="2056089"/>
                      <a:pt x="11104575" y="2282198"/>
                      <a:pt x="11109190" y="2539990"/>
                    </a:cubicBezTo>
                    <a:cubicBezTo>
                      <a:pt x="11078959" y="2810769"/>
                      <a:pt x="10895135" y="3050141"/>
                      <a:pt x="10601180" y="3048000"/>
                    </a:cubicBezTo>
                    <a:cubicBezTo>
                      <a:pt x="10454934" y="3032009"/>
                      <a:pt x="10331977" y="3066954"/>
                      <a:pt x="10130165" y="3048000"/>
                    </a:cubicBezTo>
                    <a:cubicBezTo>
                      <a:pt x="9928353" y="3029046"/>
                      <a:pt x="9899371" y="3036536"/>
                      <a:pt x="9760082" y="3048000"/>
                    </a:cubicBezTo>
                    <a:cubicBezTo>
                      <a:pt x="9620793" y="3059464"/>
                      <a:pt x="9498041" y="3064223"/>
                      <a:pt x="9289068" y="3048000"/>
                    </a:cubicBezTo>
                    <a:cubicBezTo>
                      <a:pt x="9080095" y="3031777"/>
                      <a:pt x="8662621" y="3062080"/>
                      <a:pt x="8414327" y="3048000"/>
                    </a:cubicBezTo>
                    <a:cubicBezTo>
                      <a:pt x="8166033" y="3033920"/>
                      <a:pt x="7994766" y="3064634"/>
                      <a:pt x="7842380" y="3048000"/>
                    </a:cubicBezTo>
                    <a:cubicBezTo>
                      <a:pt x="7689994" y="3031366"/>
                      <a:pt x="7370184" y="3068460"/>
                      <a:pt x="7068571" y="3048000"/>
                    </a:cubicBezTo>
                    <a:cubicBezTo>
                      <a:pt x="6766958" y="3027540"/>
                      <a:pt x="6562882" y="3039936"/>
                      <a:pt x="6395693" y="3048000"/>
                    </a:cubicBezTo>
                    <a:cubicBezTo>
                      <a:pt x="6228504" y="3056064"/>
                      <a:pt x="5923645" y="3085509"/>
                      <a:pt x="5621883" y="3048000"/>
                    </a:cubicBezTo>
                    <a:cubicBezTo>
                      <a:pt x="5320121" y="3010492"/>
                      <a:pt x="5354902" y="3050060"/>
                      <a:pt x="5251800" y="3048000"/>
                    </a:cubicBezTo>
                    <a:cubicBezTo>
                      <a:pt x="5148698" y="3045940"/>
                      <a:pt x="4776862" y="3014731"/>
                      <a:pt x="4377059" y="3048000"/>
                    </a:cubicBezTo>
                    <a:cubicBezTo>
                      <a:pt x="3977256" y="3081269"/>
                      <a:pt x="3926253" y="3029534"/>
                      <a:pt x="3502317" y="3048000"/>
                    </a:cubicBezTo>
                    <a:cubicBezTo>
                      <a:pt x="3078381" y="3066466"/>
                      <a:pt x="3130741" y="3068124"/>
                      <a:pt x="2930371" y="3048000"/>
                    </a:cubicBezTo>
                    <a:cubicBezTo>
                      <a:pt x="2730001" y="3027876"/>
                      <a:pt x="2680360" y="3047883"/>
                      <a:pt x="2459356" y="3048000"/>
                    </a:cubicBezTo>
                    <a:cubicBezTo>
                      <a:pt x="2238352" y="3048117"/>
                      <a:pt x="2269667" y="3043826"/>
                      <a:pt x="2089273" y="3048000"/>
                    </a:cubicBezTo>
                    <a:cubicBezTo>
                      <a:pt x="1908879" y="3052174"/>
                      <a:pt x="1390669" y="3019429"/>
                      <a:pt x="1214532" y="3048000"/>
                    </a:cubicBezTo>
                    <a:cubicBezTo>
                      <a:pt x="1038395" y="3076571"/>
                      <a:pt x="790269" y="3030703"/>
                      <a:pt x="508010" y="3048000"/>
                    </a:cubicBezTo>
                    <a:cubicBezTo>
                      <a:pt x="235067" y="3081151"/>
                      <a:pt x="-14617" y="2834716"/>
                      <a:pt x="0" y="2539990"/>
                    </a:cubicBezTo>
                    <a:cubicBezTo>
                      <a:pt x="27007" y="2316187"/>
                      <a:pt x="-16430" y="2089545"/>
                      <a:pt x="0" y="1903303"/>
                    </a:cubicBezTo>
                    <a:cubicBezTo>
                      <a:pt x="16430" y="1717061"/>
                      <a:pt x="33357" y="1482697"/>
                      <a:pt x="0" y="1185337"/>
                    </a:cubicBezTo>
                    <a:cubicBezTo>
                      <a:pt x="-33357" y="887977"/>
                      <a:pt x="-333" y="843688"/>
                      <a:pt x="0" y="508010"/>
                    </a:cubicBezTo>
                    <a:close/>
                  </a:path>
                </a:pathLst>
              </a:custGeom>
              <a:noFill/>
              <a:ln w="28575">
                <a:solidFill>
                  <a:srgbClr val="F00272"/>
                </a:solidFill>
                <a:prstDash val="dash"/>
                <a:extLst>
                  <a:ext uri="{C807C97D-BFC1-408E-A445-0C87EB9F89A2}">
                    <ask:lineSketchStyleProps xmlns:ask="http://schemas.microsoft.com/office/drawing/2018/sketchyshapes" sd="44886970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22">
                <a:extLst>
                  <a:ext uri="{FF2B5EF4-FFF2-40B4-BE49-F238E27FC236}">
                    <a16:creationId xmlns:a16="http://schemas.microsoft.com/office/drawing/2014/main" id="{7987A245-125A-437E-B3D2-0BF0DB6E1CE8}"/>
                  </a:ext>
                </a:extLst>
              </p:cNvPr>
              <p:cNvSpPr/>
              <p:nvPr/>
            </p:nvSpPr>
            <p:spPr>
              <a:xfrm>
                <a:off x="599440" y="3644855"/>
                <a:ext cx="10861040" cy="2867107"/>
              </a:xfrm>
              <a:custGeom>
                <a:avLst/>
                <a:gdLst>
                  <a:gd name="connsiteX0" fmla="*/ 0 w 10861040"/>
                  <a:gd name="connsiteY0" fmla="*/ 477861 h 2867107"/>
                  <a:gd name="connsiteX1" fmla="*/ 477861 w 10861040"/>
                  <a:gd name="connsiteY1" fmla="*/ 0 h 2867107"/>
                  <a:gd name="connsiteX2" fmla="*/ 940109 w 10861040"/>
                  <a:gd name="connsiteY2" fmla="*/ 0 h 2867107"/>
                  <a:gd name="connsiteX3" fmla="*/ 1303304 w 10861040"/>
                  <a:gd name="connsiteY3" fmla="*/ 0 h 2867107"/>
                  <a:gd name="connsiteX4" fmla="*/ 2161765 w 10861040"/>
                  <a:gd name="connsiteY4" fmla="*/ 0 h 2867107"/>
                  <a:gd name="connsiteX5" fmla="*/ 2822120 w 10861040"/>
                  <a:gd name="connsiteY5" fmla="*/ 0 h 2867107"/>
                  <a:gd name="connsiteX6" fmla="*/ 3383421 w 10861040"/>
                  <a:gd name="connsiteY6" fmla="*/ 0 h 2867107"/>
                  <a:gd name="connsiteX7" fmla="*/ 4241882 w 10861040"/>
                  <a:gd name="connsiteY7" fmla="*/ 0 h 2867107"/>
                  <a:gd name="connsiteX8" fmla="*/ 4803183 w 10861040"/>
                  <a:gd name="connsiteY8" fmla="*/ 0 h 2867107"/>
                  <a:gd name="connsiteX9" fmla="*/ 5166378 w 10861040"/>
                  <a:gd name="connsiteY9" fmla="*/ 0 h 2867107"/>
                  <a:gd name="connsiteX10" fmla="*/ 5628626 w 10861040"/>
                  <a:gd name="connsiteY10" fmla="*/ 0 h 2867107"/>
                  <a:gd name="connsiteX11" fmla="*/ 5991821 w 10861040"/>
                  <a:gd name="connsiteY11" fmla="*/ 0 h 2867107"/>
                  <a:gd name="connsiteX12" fmla="*/ 6454070 w 10861040"/>
                  <a:gd name="connsiteY12" fmla="*/ 0 h 2867107"/>
                  <a:gd name="connsiteX13" fmla="*/ 7015371 w 10861040"/>
                  <a:gd name="connsiteY13" fmla="*/ 0 h 2867107"/>
                  <a:gd name="connsiteX14" fmla="*/ 7576672 w 10861040"/>
                  <a:gd name="connsiteY14" fmla="*/ 0 h 2867107"/>
                  <a:gd name="connsiteX15" fmla="*/ 8336080 w 10861040"/>
                  <a:gd name="connsiteY15" fmla="*/ 0 h 2867107"/>
                  <a:gd name="connsiteX16" fmla="*/ 8699275 w 10861040"/>
                  <a:gd name="connsiteY16" fmla="*/ 0 h 2867107"/>
                  <a:gd name="connsiteX17" fmla="*/ 9260576 w 10861040"/>
                  <a:gd name="connsiteY17" fmla="*/ 0 h 2867107"/>
                  <a:gd name="connsiteX18" fmla="*/ 10383179 w 10861040"/>
                  <a:gd name="connsiteY18" fmla="*/ 0 h 2867107"/>
                  <a:gd name="connsiteX19" fmla="*/ 10861040 w 10861040"/>
                  <a:gd name="connsiteY19" fmla="*/ 477861 h 2867107"/>
                  <a:gd name="connsiteX20" fmla="*/ 10861040 w 10861040"/>
                  <a:gd name="connsiteY20" fmla="*/ 1134103 h 2867107"/>
                  <a:gd name="connsiteX21" fmla="*/ 10861040 w 10861040"/>
                  <a:gd name="connsiteY21" fmla="*/ 1790345 h 2867107"/>
                  <a:gd name="connsiteX22" fmla="*/ 10861040 w 10861040"/>
                  <a:gd name="connsiteY22" fmla="*/ 2389246 h 2867107"/>
                  <a:gd name="connsiteX23" fmla="*/ 10383179 w 10861040"/>
                  <a:gd name="connsiteY23" fmla="*/ 2867107 h 2867107"/>
                  <a:gd name="connsiteX24" fmla="*/ 9623771 w 10861040"/>
                  <a:gd name="connsiteY24" fmla="*/ 2867107 h 2867107"/>
                  <a:gd name="connsiteX25" fmla="*/ 8963417 w 10861040"/>
                  <a:gd name="connsiteY25" fmla="*/ 2867107 h 2867107"/>
                  <a:gd name="connsiteX26" fmla="*/ 8104956 w 10861040"/>
                  <a:gd name="connsiteY26" fmla="*/ 2867107 h 2867107"/>
                  <a:gd name="connsiteX27" fmla="*/ 7543655 w 10861040"/>
                  <a:gd name="connsiteY27" fmla="*/ 2867107 h 2867107"/>
                  <a:gd name="connsiteX28" fmla="*/ 7180460 w 10861040"/>
                  <a:gd name="connsiteY28" fmla="*/ 2867107 h 2867107"/>
                  <a:gd name="connsiteX29" fmla="*/ 6817265 w 10861040"/>
                  <a:gd name="connsiteY29" fmla="*/ 2867107 h 2867107"/>
                  <a:gd name="connsiteX30" fmla="*/ 5958804 w 10861040"/>
                  <a:gd name="connsiteY30" fmla="*/ 2867107 h 2867107"/>
                  <a:gd name="connsiteX31" fmla="*/ 5595609 w 10861040"/>
                  <a:gd name="connsiteY31" fmla="*/ 2867107 h 2867107"/>
                  <a:gd name="connsiteX32" fmla="*/ 5232414 w 10861040"/>
                  <a:gd name="connsiteY32" fmla="*/ 2867107 h 2867107"/>
                  <a:gd name="connsiteX33" fmla="*/ 4572059 w 10861040"/>
                  <a:gd name="connsiteY33" fmla="*/ 2867107 h 2867107"/>
                  <a:gd name="connsiteX34" fmla="*/ 4010758 w 10861040"/>
                  <a:gd name="connsiteY34" fmla="*/ 2867107 h 2867107"/>
                  <a:gd name="connsiteX35" fmla="*/ 3647563 w 10861040"/>
                  <a:gd name="connsiteY35" fmla="*/ 2867107 h 2867107"/>
                  <a:gd name="connsiteX36" fmla="*/ 2987208 w 10861040"/>
                  <a:gd name="connsiteY36" fmla="*/ 2867107 h 2867107"/>
                  <a:gd name="connsiteX37" fmla="*/ 2624013 w 10861040"/>
                  <a:gd name="connsiteY37" fmla="*/ 2867107 h 2867107"/>
                  <a:gd name="connsiteX38" fmla="*/ 1765552 w 10861040"/>
                  <a:gd name="connsiteY38" fmla="*/ 2867107 h 2867107"/>
                  <a:gd name="connsiteX39" fmla="*/ 1105198 w 10861040"/>
                  <a:gd name="connsiteY39" fmla="*/ 2867107 h 2867107"/>
                  <a:gd name="connsiteX40" fmla="*/ 477861 w 10861040"/>
                  <a:gd name="connsiteY40" fmla="*/ 2867107 h 2867107"/>
                  <a:gd name="connsiteX41" fmla="*/ 0 w 10861040"/>
                  <a:gd name="connsiteY41" fmla="*/ 2389246 h 2867107"/>
                  <a:gd name="connsiteX42" fmla="*/ 0 w 10861040"/>
                  <a:gd name="connsiteY42" fmla="*/ 1752118 h 2867107"/>
                  <a:gd name="connsiteX43" fmla="*/ 0 w 10861040"/>
                  <a:gd name="connsiteY43" fmla="*/ 1172331 h 2867107"/>
                  <a:gd name="connsiteX44" fmla="*/ 0 w 10861040"/>
                  <a:gd name="connsiteY44" fmla="*/ 477861 h 286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61040" h="2867107" fill="none" extrusionOk="0">
                    <a:moveTo>
                      <a:pt x="0" y="477861"/>
                    </a:moveTo>
                    <a:cubicBezTo>
                      <a:pt x="-8410" y="226033"/>
                      <a:pt x="226131" y="-8413"/>
                      <a:pt x="477861" y="0"/>
                    </a:cubicBezTo>
                    <a:cubicBezTo>
                      <a:pt x="690870" y="-2947"/>
                      <a:pt x="832755" y="10612"/>
                      <a:pt x="940109" y="0"/>
                    </a:cubicBezTo>
                    <a:cubicBezTo>
                      <a:pt x="1047463" y="-10612"/>
                      <a:pt x="1204985" y="8524"/>
                      <a:pt x="1303304" y="0"/>
                    </a:cubicBezTo>
                    <a:cubicBezTo>
                      <a:pt x="1401623" y="-8524"/>
                      <a:pt x="1837389" y="30005"/>
                      <a:pt x="2161765" y="0"/>
                    </a:cubicBezTo>
                    <a:cubicBezTo>
                      <a:pt x="2486141" y="-30005"/>
                      <a:pt x="2571929" y="-18625"/>
                      <a:pt x="2822120" y="0"/>
                    </a:cubicBezTo>
                    <a:cubicBezTo>
                      <a:pt x="3072312" y="18625"/>
                      <a:pt x="3169155" y="-14548"/>
                      <a:pt x="3383421" y="0"/>
                    </a:cubicBezTo>
                    <a:cubicBezTo>
                      <a:pt x="3597687" y="14548"/>
                      <a:pt x="4014700" y="967"/>
                      <a:pt x="4241882" y="0"/>
                    </a:cubicBezTo>
                    <a:cubicBezTo>
                      <a:pt x="4469064" y="-967"/>
                      <a:pt x="4670113" y="-22476"/>
                      <a:pt x="4803183" y="0"/>
                    </a:cubicBezTo>
                    <a:cubicBezTo>
                      <a:pt x="4936253" y="22476"/>
                      <a:pt x="5003090" y="10466"/>
                      <a:pt x="5166378" y="0"/>
                    </a:cubicBezTo>
                    <a:cubicBezTo>
                      <a:pt x="5329667" y="-10466"/>
                      <a:pt x="5516568" y="-12344"/>
                      <a:pt x="5628626" y="0"/>
                    </a:cubicBezTo>
                    <a:cubicBezTo>
                      <a:pt x="5740684" y="12344"/>
                      <a:pt x="5873299" y="3284"/>
                      <a:pt x="5991821" y="0"/>
                    </a:cubicBezTo>
                    <a:cubicBezTo>
                      <a:pt x="6110343" y="-3284"/>
                      <a:pt x="6340995" y="16219"/>
                      <a:pt x="6454070" y="0"/>
                    </a:cubicBezTo>
                    <a:cubicBezTo>
                      <a:pt x="6567145" y="-16219"/>
                      <a:pt x="6735268" y="19388"/>
                      <a:pt x="7015371" y="0"/>
                    </a:cubicBezTo>
                    <a:cubicBezTo>
                      <a:pt x="7295474" y="-19388"/>
                      <a:pt x="7402055" y="-19703"/>
                      <a:pt x="7576672" y="0"/>
                    </a:cubicBezTo>
                    <a:cubicBezTo>
                      <a:pt x="7751289" y="19703"/>
                      <a:pt x="8163083" y="-31962"/>
                      <a:pt x="8336080" y="0"/>
                    </a:cubicBezTo>
                    <a:cubicBezTo>
                      <a:pt x="8509077" y="31962"/>
                      <a:pt x="8591514" y="17367"/>
                      <a:pt x="8699275" y="0"/>
                    </a:cubicBezTo>
                    <a:cubicBezTo>
                      <a:pt x="8807036" y="-17367"/>
                      <a:pt x="9080797" y="1939"/>
                      <a:pt x="9260576" y="0"/>
                    </a:cubicBezTo>
                    <a:cubicBezTo>
                      <a:pt x="9440355" y="-1939"/>
                      <a:pt x="10148038" y="-27774"/>
                      <a:pt x="10383179" y="0"/>
                    </a:cubicBezTo>
                    <a:cubicBezTo>
                      <a:pt x="10683746" y="-16075"/>
                      <a:pt x="10921395" y="238795"/>
                      <a:pt x="10861040" y="477861"/>
                    </a:cubicBezTo>
                    <a:cubicBezTo>
                      <a:pt x="10880217" y="682089"/>
                      <a:pt x="10846394" y="912243"/>
                      <a:pt x="10861040" y="1134103"/>
                    </a:cubicBezTo>
                    <a:cubicBezTo>
                      <a:pt x="10875686" y="1355963"/>
                      <a:pt x="10876718" y="1581316"/>
                      <a:pt x="10861040" y="1790345"/>
                    </a:cubicBezTo>
                    <a:cubicBezTo>
                      <a:pt x="10845362" y="1999374"/>
                      <a:pt x="10867652" y="2167271"/>
                      <a:pt x="10861040" y="2389246"/>
                    </a:cubicBezTo>
                    <a:cubicBezTo>
                      <a:pt x="10849619" y="2680738"/>
                      <a:pt x="10658582" y="2806132"/>
                      <a:pt x="10383179" y="2867107"/>
                    </a:cubicBezTo>
                    <a:cubicBezTo>
                      <a:pt x="10131591" y="2863094"/>
                      <a:pt x="9907327" y="2902488"/>
                      <a:pt x="9623771" y="2867107"/>
                    </a:cubicBezTo>
                    <a:cubicBezTo>
                      <a:pt x="9340215" y="2831726"/>
                      <a:pt x="9099265" y="2871758"/>
                      <a:pt x="8963417" y="2867107"/>
                    </a:cubicBezTo>
                    <a:cubicBezTo>
                      <a:pt x="8827569" y="2862456"/>
                      <a:pt x="8377127" y="2851053"/>
                      <a:pt x="8104956" y="2867107"/>
                    </a:cubicBezTo>
                    <a:cubicBezTo>
                      <a:pt x="7832785" y="2883161"/>
                      <a:pt x="7713511" y="2877287"/>
                      <a:pt x="7543655" y="2867107"/>
                    </a:cubicBezTo>
                    <a:cubicBezTo>
                      <a:pt x="7373799" y="2856927"/>
                      <a:pt x="7327728" y="2861235"/>
                      <a:pt x="7180460" y="2867107"/>
                    </a:cubicBezTo>
                    <a:cubicBezTo>
                      <a:pt x="7033193" y="2872979"/>
                      <a:pt x="6980312" y="2849964"/>
                      <a:pt x="6817265" y="2867107"/>
                    </a:cubicBezTo>
                    <a:cubicBezTo>
                      <a:pt x="6654218" y="2884250"/>
                      <a:pt x="6307681" y="2853926"/>
                      <a:pt x="5958804" y="2867107"/>
                    </a:cubicBezTo>
                    <a:cubicBezTo>
                      <a:pt x="5609927" y="2880288"/>
                      <a:pt x="5669192" y="2871490"/>
                      <a:pt x="5595609" y="2867107"/>
                    </a:cubicBezTo>
                    <a:cubicBezTo>
                      <a:pt x="5522027" y="2862724"/>
                      <a:pt x="5337935" y="2881072"/>
                      <a:pt x="5232414" y="2867107"/>
                    </a:cubicBezTo>
                    <a:cubicBezTo>
                      <a:pt x="5126893" y="2853142"/>
                      <a:pt x="4870597" y="2851757"/>
                      <a:pt x="4572059" y="2867107"/>
                    </a:cubicBezTo>
                    <a:cubicBezTo>
                      <a:pt x="4273521" y="2882457"/>
                      <a:pt x="4247111" y="2849429"/>
                      <a:pt x="4010758" y="2867107"/>
                    </a:cubicBezTo>
                    <a:cubicBezTo>
                      <a:pt x="3774405" y="2884785"/>
                      <a:pt x="3736251" y="2875133"/>
                      <a:pt x="3647563" y="2867107"/>
                    </a:cubicBezTo>
                    <a:cubicBezTo>
                      <a:pt x="3558876" y="2859081"/>
                      <a:pt x="3247110" y="2845433"/>
                      <a:pt x="2987208" y="2867107"/>
                    </a:cubicBezTo>
                    <a:cubicBezTo>
                      <a:pt x="2727307" y="2888781"/>
                      <a:pt x="2782685" y="2849484"/>
                      <a:pt x="2624013" y="2867107"/>
                    </a:cubicBezTo>
                    <a:cubicBezTo>
                      <a:pt x="2465341" y="2884730"/>
                      <a:pt x="1948372" y="2877977"/>
                      <a:pt x="1765552" y="2867107"/>
                    </a:cubicBezTo>
                    <a:cubicBezTo>
                      <a:pt x="1582732" y="2856237"/>
                      <a:pt x="1390164" y="2866429"/>
                      <a:pt x="1105198" y="2867107"/>
                    </a:cubicBezTo>
                    <a:cubicBezTo>
                      <a:pt x="820232" y="2867785"/>
                      <a:pt x="605287" y="2871673"/>
                      <a:pt x="477861" y="2867107"/>
                    </a:cubicBezTo>
                    <a:cubicBezTo>
                      <a:pt x="207677" y="2889562"/>
                      <a:pt x="19211" y="2692697"/>
                      <a:pt x="0" y="2389246"/>
                    </a:cubicBezTo>
                    <a:cubicBezTo>
                      <a:pt x="17980" y="2223831"/>
                      <a:pt x="17017" y="1996765"/>
                      <a:pt x="0" y="1752118"/>
                    </a:cubicBezTo>
                    <a:cubicBezTo>
                      <a:pt x="-17017" y="1507471"/>
                      <a:pt x="-5376" y="1360447"/>
                      <a:pt x="0" y="1172331"/>
                    </a:cubicBezTo>
                    <a:cubicBezTo>
                      <a:pt x="5376" y="984215"/>
                      <a:pt x="10726" y="708127"/>
                      <a:pt x="0" y="477861"/>
                    </a:cubicBezTo>
                    <a:close/>
                  </a:path>
                  <a:path w="10861040" h="2867107" stroke="0" extrusionOk="0">
                    <a:moveTo>
                      <a:pt x="0" y="477861"/>
                    </a:moveTo>
                    <a:cubicBezTo>
                      <a:pt x="37138" y="204208"/>
                      <a:pt x="189042" y="30546"/>
                      <a:pt x="477861" y="0"/>
                    </a:cubicBezTo>
                    <a:cubicBezTo>
                      <a:pt x="625388" y="9004"/>
                      <a:pt x="884595" y="-18136"/>
                      <a:pt x="1039162" y="0"/>
                    </a:cubicBezTo>
                    <a:cubicBezTo>
                      <a:pt x="1193729" y="18136"/>
                      <a:pt x="1397596" y="-2826"/>
                      <a:pt x="1501411" y="0"/>
                    </a:cubicBezTo>
                    <a:cubicBezTo>
                      <a:pt x="1605226" y="2826"/>
                      <a:pt x="1882707" y="-27244"/>
                      <a:pt x="2161765" y="0"/>
                    </a:cubicBezTo>
                    <a:cubicBezTo>
                      <a:pt x="2440823" y="27244"/>
                      <a:pt x="2635116" y="-10205"/>
                      <a:pt x="2921173" y="0"/>
                    </a:cubicBezTo>
                    <a:cubicBezTo>
                      <a:pt x="3207230" y="10205"/>
                      <a:pt x="3397299" y="37438"/>
                      <a:pt x="3779634" y="0"/>
                    </a:cubicBezTo>
                    <a:cubicBezTo>
                      <a:pt x="4161969" y="-37438"/>
                      <a:pt x="4071869" y="703"/>
                      <a:pt x="4340935" y="0"/>
                    </a:cubicBezTo>
                    <a:cubicBezTo>
                      <a:pt x="4610001" y="-703"/>
                      <a:pt x="5000322" y="-27776"/>
                      <a:pt x="5199396" y="0"/>
                    </a:cubicBezTo>
                    <a:cubicBezTo>
                      <a:pt x="5398470" y="27776"/>
                      <a:pt x="5716420" y="-31483"/>
                      <a:pt x="5958804" y="0"/>
                    </a:cubicBezTo>
                    <a:cubicBezTo>
                      <a:pt x="6201188" y="31483"/>
                      <a:pt x="6327075" y="-5238"/>
                      <a:pt x="6421052" y="0"/>
                    </a:cubicBezTo>
                    <a:cubicBezTo>
                      <a:pt x="6515029" y="5238"/>
                      <a:pt x="6644088" y="2407"/>
                      <a:pt x="6784247" y="0"/>
                    </a:cubicBezTo>
                    <a:cubicBezTo>
                      <a:pt x="6924406" y="-2407"/>
                      <a:pt x="7101413" y="25811"/>
                      <a:pt x="7345548" y="0"/>
                    </a:cubicBezTo>
                    <a:cubicBezTo>
                      <a:pt x="7589683" y="-25811"/>
                      <a:pt x="7859252" y="-12514"/>
                      <a:pt x="8204009" y="0"/>
                    </a:cubicBezTo>
                    <a:cubicBezTo>
                      <a:pt x="8548766" y="12514"/>
                      <a:pt x="8543040" y="-22335"/>
                      <a:pt x="8666257" y="0"/>
                    </a:cubicBezTo>
                    <a:cubicBezTo>
                      <a:pt x="8789474" y="22335"/>
                      <a:pt x="9053092" y="-23152"/>
                      <a:pt x="9425665" y="0"/>
                    </a:cubicBezTo>
                    <a:cubicBezTo>
                      <a:pt x="9798238" y="23152"/>
                      <a:pt x="9934634" y="20447"/>
                      <a:pt x="10383179" y="0"/>
                    </a:cubicBezTo>
                    <a:cubicBezTo>
                      <a:pt x="10586407" y="24154"/>
                      <a:pt x="10880665" y="163896"/>
                      <a:pt x="10861040" y="477861"/>
                    </a:cubicBezTo>
                    <a:cubicBezTo>
                      <a:pt x="10860972" y="734267"/>
                      <a:pt x="10843518" y="899411"/>
                      <a:pt x="10861040" y="1134103"/>
                    </a:cubicBezTo>
                    <a:cubicBezTo>
                      <a:pt x="10878562" y="1368795"/>
                      <a:pt x="10870816" y="1650072"/>
                      <a:pt x="10861040" y="1790345"/>
                    </a:cubicBezTo>
                    <a:cubicBezTo>
                      <a:pt x="10851264" y="1930618"/>
                      <a:pt x="10861544" y="2164443"/>
                      <a:pt x="10861040" y="2389246"/>
                    </a:cubicBezTo>
                    <a:cubicBezTo>
                      <a:pt x="10858046" y="2646821"/>
                      <a:pt x="10602298" y="2856541"/>
                      <a:pt x="10383179" y="2867107"/>
                    </a:cubicBezTo>
                    <a:cubicBezTo>
                      <a:pt x="10208707" y="2841512"/>
                      <a:pt x="9888519" y="2849012"/>
                      <a:pt x="9722824" y="2867107"/>
                    </a:cubicBezTo>
                    <a:cubicBezTo>
                      <a:pt x="9557130" y="2885202"/>
                      <a:pt x="9335462" y="2891528"/>
                      <a:pt x="9161523" y="2867107"/>
                    </a:cubicBezTo>
                    <a:cubicBezTo>
                      <a:pt x="8987584" y="2842686"/>
                      <a:pt x="8864484" y="2864282"/>
                      <a:pt x="8699275" y="2867107"/>
                    </a:cubicBezTo>
                    <a:cubicBezTo>
                      <a:pt x="8534066" y="2869932"/>
                      <a:pt x="8086513" y="2903658"/>
                      <a:pt x="7840814" y="2867107"/>
                    </a:cubicBezTo>
                    <a:cubicBezTo>
                      <a:pt x="7595115" y="2830556"/>
                      <a:pt x="7559613" y="2865760"/>
                      <a:pt x="7378566" y="2867107"/>
                    </a:cubicBezTo>
                    <a:cubicBezTo>
                      <a:pt x="7197519" y="2868454"/>
                      <a:pt x="7097428" y="2887836"/>
                      <a:pt x="6916318" y="2867107"/>
                    </a:cubicBezTo>
                    <a:cubicBezTo>
                      <a:pt x="6735208" y="2846378"/>
                      <a:pt x="6580069" y="2841504"/>
                      <a:pt x="6355016" y="2867107"/>
                    </a:cubicBezTo>
                    <a:cubicBezTo>
                      <a:pt x="6129963" y="2892710"/>
                      <a:pt x="5871348" y="2888776"/>
                      <a:pt x="5496555" y="2867107"/>
                    </a:cubicBezTo>
                    <a:cubicBezTo>
                      <a:pt x="5121762" y="2845438"/>
                      <a:pt x="5155799" y="2889504"/>
                      <a:pt x="5034307" y="2867107"/>
                    </a:cubicBezTo>
                    <a:cubicBezTo>
                      <a:pt x="4912815" y="2844710"/>
                      <a:pt x="4674377" y="2881386"/>
                      <a:pt x="4572059" y="2867107"/>
                    </a:cubicBezTo>
                    <a:cubicBezTo>
                      <a:pt x="4469741" y="2852828"/>
                      <a:pt x="4149488" y="2840646"/>
                      <a:pt x="3812651" y="2867107"/>
                    </a:cubicBezTo>
                    <a:cubicBezTo>
                      <a:pt x="3475814" y="2893568"/>
                      <a:pt x="3323991" y="2834480"/>
                      <a:pt x="2954191" y="2867107"/>
                    </a:cubicBezTo>
                    <a:cubicBezTo>
                      <a:pt x="2584391" y="2899734"/>
                      <a:pt x="2665649" y="2844212"/>
                      <a:pt x="2491942" y="2867107"/>
                    </a:cubicBezTo>
                    <a:cubicBezTo>
                      <a:pt x="2318235" y="2890002"/>
                      <a:pt x="2117450" y="2854317"/>
                      <a:pt x="1930641" y="2867107"/>
                    </a:cubicBezTo>
                    <a:cubicBezTo>
                      <a:pt x="1743832" y="2879897"/>
                      <a:pt x="1634762" y="2869469"/>
                      <a:pt x="1468393" y="2867107"/>
                    </a:cubicBezTo>
                    <a:cubicBezTo>
                      <a:pt x="1302024" y="2864745"/>
                      <a:pt x="678304" y="2896836"/>
                      <a:pt x="477861" y="2867107"/>
                    </a:cubicBezTo>
                    <a:cubicBezTo>
                      <a:pt x="198423" y="2885901"/>
                      <a:pt x="-3846" y="2645627"/>
                      <a:pt x="0" y="2389246"/>
                    </a:cubicBezTo>
                    <a:cubicBezTo>
                      <a:pt x="18333" y="2221748"/>
                      <a:pt x="8412" y="2052273"/>
                      <a:pt x="0" y="1771232"/>
                    </a:cubicBezTo>
                    <a:cubicBezTo>
                      <a:pt x="-8412" y="1490191"/>
                      <a:pt x="-7211" y="1396211"/>
                      <a:pt x="0" y="1134103"/>
                    </a:cubicBezTo>
                    <a:cubicBezTo>
                      <a:pt x="7211" y="871995"/>
                      <a:pt x="29510" y="707807"/>
                      <a:pt x="0" y="477861"/>
                    </a:cubicBezTo>
                    <a:close/>
                  </a:path>
                </a:pathLst>
              </a:custGeom>
              <a:solidFill>
                <a:schemeClr val="bg1"/>
              </a:solidFill>
              <a:ln w="28575">
                <a:solidFill>
                  <a:schemeClr val="bg1"/>
                </a:solidFill>
                <a:prstDash val="solid"/>
                <a:extLst>
                  <a:ext uri="{C807C97D-BFC1-408E-A445-0C87EB9F89A2}">
                    <ask:lineSketchStyleProps xmlns:ask="http://schemas.microsoft.com/office/drawing/2018/sketchyshapes" sd="238761607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7" name="TextBox 66">
              <a:extLst>
                <a:ext uri="{FF2B5EF4-FFF2-40B4-BE49-F238E27FC236}">
                  <a16:creationId xmlns:a16="http://schemas.microsoft.com/office/drawing/2014/main" id="{E3E2A9B1-DE53-4155-8C21-FDCAA1AE7AAE}"/>
                </a:ext>
              </a:extLst>
            </p:cNvPr>
            <p:cNvSpPr txBox="1"/>
            <p:nvPr/>
          </p:nvSpPr>
          <p:spPr>
            <a:xfrm>
              <a:off x="867103" y="3216377"/>
              <a:ext cx="10795914" cy="3447995"/>
            </a:xfrm>
            <a:prstGeom prst="rect">
              <a:avLst/>
            </a:prstGeom>
            <a:noFill/>
          </p:spPr>
          <p:txBody>
            <a:bodyPr wrap="square" rtlCol="0">
              <a:spAutoFit/>
            </a:bodyPr>
            <a:lstStyle/>
            <a:p>
              <a:pPr marL="0" marR="0" lvl="0" indent="395288" algn="l" defTabSz="914400" rtl="0" eaLnBrk="1" fontAlgn="auto" latinLnBrk="0" hangingPunct="1">
                <a:lnSpc>
                  <a:spcPct val="13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Tìm được từ ngữ chỉ đặc điểm, từ ngữ có nghĩa trái ngược nhau.</a:t>
              </a:r>
            </a:p>
            <a:p>
              <a:pPr marL="0" marR="0" lvl="0" indent="395288" algn="l" defTabSz="914400" rtl="0" eaLnBrk="1" fontAlgn="auto" latinLnBrk="0" hangingPunct="1">
                <a:lnSpc>
                  <a:spcPct val="13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Đặt được câu có sử dụng từ ngữ có nghĩa trái ngược nhau nói về đặc điểm của các sự vật, hiện tượng.</a:t>
              </a:r>
            </a:p>
            <a:p>
              <a:pPr marL="0" marR="0" lvl="0" indent="395288" algn="l" defTabSz="914400" rtl="0" eaLnBrk="1" fontAlgn="auto" latinLnBrk="0" hangingPunct="1">
                <a:lnSpc>
                  <a:spcPct val="13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Đóng vai gọi điện thoại cho ông bà hoặc người thân để hỏi thăm sức khỏe và kể về một niềm vui của em ở trường; biết chia sẻ cảm xúc khi liên lạc với người thân.</a:t>
              </a:r>
            </a:p>
          </p:txBody>
        </p:sp>
      </p:grpSp>
      <p:grpSp>
        <p:nvGrpSpPr>
          <p:cNvPr id="69" name="Group 68">
            <a:extLst>
              <a:ext uri="{FF2B5EF4-FFF2-40B4-BE49-F238E27FC236}">
                <a16:creationId xmlns:a16="http://schemas.microsoft.com/office/drawing/2014/main" id="{BFC0A4BE-5EEE-443F-B447-5C963CEF7E28}"/>
              </a:ext>
            </a:extLst>
          </p:cNvPr>
          <p:cNvGrpSpPr/>
          <p:nvPr/>
        </p:nvGrpSpPr>
        <p:grpSpPr>
          <a:xfrm>
            <a:off x="2652860" y="-4836"/>
            <a:ext cx="9279924" cy="1742303"/>
            <a:chOff x="2652860" y="169340"/>
            <a:chExt cx="9279924" cy="1742303"/>
          </a:xfrm>
        </p:grpSpPr>
        <p:sp>
          <p:nvSpPr>
            <p:cNvPr id="6" name="Ribbon: Curved and Tilted Down 5">
              <a:extLst>
                <a:ext uri="{FF2B5EF4-FFF2-40B4-BE49-F238E27FC236}">
                  <a16:creationId xmlns:a16="http://schemas.microsoft.com/office/drawing/2014/main" id="{5FBC0AA5-7776-4134-BE60-329BCED6AD47}"/>
                </a:ext>
              </a:extLst>
            </p:cNvPr>
            <p:cNvSpPr/>
            <p:nvPr/>
          </p:nvSpPr>
          <p:spPr>
            <a:xfrm>
              <a:off x="2652860" y="169340"/>
              <a:ext cx="9279924" cy="1742303"/>
            </a:xfrm>
            <a:custGeom>
              <a:avLst/>
              <a:gdLst>
                <a:gd name="connsiteX0" fmla="*/ 0 w 9279924"/>
                <a:gd name="connsiteY0" fmla="*/ 0 h 1742303"/>
                <a:gd name="connsiteX1" fmla="*/ 3022750 w 9279924"/>
                <a:gd name="connsiteY1" fmla="*/ 115334 h 1742303"/>
                <a:gd name="connsiteX2" fmla="*/ 1862759 w 9279924"/>
                <a:gd name="connsiteY2" fmla="*/ 388544 h 1742303"/>
                <a:gd name="connsiteX3" fmla="*/ 7417165 w 9279924"/>
                <a:gd name="connsiteY3" fmla="*/ 388544 h 1742303"/>
                <a:gd name="connsiteX4" fmla="*/ 6257174 w 9279924"/>
                <a:gd name="connsiteY4" fmla="*/ 115334 h 1742303"/>
                <a:gd name="connsiteX5" fmla="*/ 9279924 w 9279924"/>
                <a:gd name="connsiteY5" fmla="*/ 0 h 1742303"/>
                <a:gd name="connsiteX6" fmla="*/ 8119934 w 9279924"/>
                <a:gd name="connsiteY6" fmla="*/ 710800 h 1742303"/>
                <a:gd name="connsiteX7" fmla="*/ 9279924 w 9279924"/>
                <a:gd name="connsiteY7" fmla="*/ 1306727 h 1742303"/>
                <a:gd name="connsiteX8" fmla="*/ 7417165 w 9279924"/>
                <a:gd name="connsiteY8" fmla="*/ 1390978 h 1742303"/>
                <a:gd name="connsiteX9" fmla="*/ 7417165 w 9279924"/>
                <a:gd name="connsiteY9" fmla="*/ 1695271 h 1742303"/>
                <a:gd name="connsiteX10" fmla="*/ 1862759 w 9279924"/>
                <a:gd name="connsiteY10" fmla="*/ 1695271 h 1742303"/>
                <a:gd name="connsiteX11" fmla="*/ 1862759 w 9279924"/>
                <a:gd name="connsiteY11" fmla="*/ 1390978 h 1742303"/>
                <a:gd name="connsiteX12" fmla="*/ 0 w 9279924"/>
                <a:gd name="connsiteY12" fmla="*/ 1306727 h 1742303"/>
                <a:gd name="connsiteX13" fmla="*/ 1159991 w 9279924"/>
                <a:gd name="connsiteY13" fmla="*/ 710800 h 1742303"/>
                <a:gd name="connsiteX14" fmla="*/ 0 w 9279924"/>
                <a:gd name="connsiteY14" fmla="*/ 0 h 1742303"/>
                <a:gd name="connsiteX0" fmla="*/ 3022750 w 9279924"/>
                <a:gd name="connsiteY0" fmla="*/ 419628 h 1742303"/>
                <a:gd name="connsiteX1" fmla="*/ 3022750 w 9279924"/>
                <a:gd name="connsiteY1" fmla="*/ 115334 h 1742303"/>
                <a:gd name="connsiteX2" fmla="*/ 1862759 w 9279924"/>
                <a:gd name="connsiteY2" fmla="*/ 388544 h 1742303"/>
                <a:gd name="connsiteX3" fmla="*/ 7417165 w 9279924"/>
                <a:gd name="connsiteY3" fmla="*/ 388544 h 1742303"/>
                <a:gd name="connsiteX4" fmla="*/ 6257174 w 9279924"/>
                <a:gd name="connsiteY4" fmla="*/ 115334 h 1742303"/>
                <a:gd name="connsiteX5" fmla="*/ 6257174 w 9279924"/>
                <a:gd name="connsiteY5" fmla="*/ 419628 h 1742303"/>
                <a:gd name="connsiteX6" fmla="*/ 3022750 w 9279924"/>
                <a:gd name="connsiteY6" fmla="*/ 419628 h 1742303"/>
                <a:gd name="connsiteX0" fmla="*/ 0 w 9279924"/>
                <a:gd name="connsiteY0" fmla="*/ 0 h 1742303"/>
                <a:gd name="connsiteX1" fmla="*/ 3022750 w 9279924"/>
                <a:gd name="connsiteY1" fmla="*/ 115334 h 1742303"/>
                <a:gd name="connsiteX2" fmla="*/ 1862759 w 9279924"/>
                <a:gd name="connsiteY2" fmla="*/ 388544 h 1742303"/>
                <a:gd name="connsiteX3" fmla="*/ 7417165 w 9279924"/>
                <a:gd name="connsiteY3" fmla="*/ 388544 h 1742303"/>
                <a:gd name="connsiteX4" fmla="*/ 6257174 w 9279924"/>
                <a:gd name="connsiteY4" fmla="*/ 115334 h 1742303"/>
                <a:gd name="connsiteX5" fmla="*/ 9279924 w 9279924"/>
                <a:gd name="connsiteY5" fmla="*/ 0 h 1742303"/>
                <a:gd name="connsiteX6" fmla="*/ 8119934 w 9279924"/>
                <a:gd name="connsiteY6" fmla="*/ 710800 h 1742303"/>
                <a:gd name="connsiteX7" fmla="*/ 9279924 w 9279924"/>
                <a:gd name="connsiteY7" fmla="*/ 1306727 h 1742303"/>
                <a:gd name="connsiteX8" fmla="*/ 7417165 w 9279924"/>
                <a:gd name="connsiteY8" fmla="*/ 1390978 h 1742303"/>
                <a:gd name="connsiteX9" fmla="*/ 7417165 w 9279924"/>
                <a:gd name="connsiteY9" fmla="*/ 1695271 h 1742303"/>
                <a:gd name="connsiteX10" fmla="*/ 1862759 w 9279924"/>
                <a:gd name="connsiteY10" fmla="*/ 1695271 h 1742303"/>
                <a:gd name="connsiteX11" fmla="*/ 1862759 w 9279924"/>
                <a:gd name="connsiteY11" fmla="*/ 1390978 h 1742303"/>
                <a:gd name="connsiteX12" fmla="*/ 0 w 9279924"/>
                <a:gd name="connsiteY12" fmla="*/ 1306727 h 1742303"/>
                <a:gd name="connsiteX13" fmla="*/ 1159991 w 9279924"/>
                <a:gd name="connsiteY13" fmla="*/ 710800 h 1742303"/>
                <a:gd name="connsiteX14" fmla="*/ 0 w 9279924"/>
                <a:gd name="connsiteY14" fmla="*/ 0 h 1742303"/>
                <a:gd name="connsiteX15" fmla="*/ 1862759 w 9279924"/>
                <a:gd name="connsiteY15" fmla="*/ 1390978 h 1742303"/>
                <a:gd name="connsiteX16" fmla="*/ 1862759 w 9279924"/>
                <a:gd name="connsiteY16" fmla="*/ 388544 h 1742303"/>
                <a:gd name="connsiteX17" fmla="*/ 7417165 w 9279924"/>
                <a:gd name="connsiteY17" fmla="*/ 388544 h 1742303"/>
                <a:gd name="connsiteX18" fmla="*/ 7417165 w 9279924"/>
                <a:gd name="connsiteY18" fmla="*/ 1390978 h 1742303"/>
                <a:gd name="connsiteX19" fmla="*/ 3022750 w 9279924"/>
                <a:gd name="connsiteY19" fmla="*/ 115334 h 1742303"/>
                <a:gd name="connsiteX20" fmla="*/ 3022750 w 9279924"/>
                <a:gd name="connsiteY20" fmla="*/ 419628 h 1742303"/>
                <a:gd name="connsiteX21" fmla="*/ 6257174 w 9279924"/>
                <a:gd name="connsiteY21" fmla="*/ 419628 h 1742303"/>
                <a:gd name="connsiteX22" fmla="*/ 6257174 w 9279924"/>
                <a:gd name="connsiteY22" fmla="*/ 115334 h 174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279924" h="1742303" stroke="0" extrusionOk="0">
                  <a:moveTo>
                    <a:pt x="0" y="0"/>
                  </a:moveTo>
                  <a:cubicBezTo>
                    <a:pt x="1115289" y="-60126"/>
                    <a:pt x="2044873" y="148361"/>
                    <a:pt x="3022750" y="115334"/>
                  </a:cubicBezTo>
                  <a:cubicBezTo>
                    <a:pt x="2801861" y="134308"/>
                    <a:pt x="2029402" y="368497"/>
                    <a:pt x="1862759" y="388544"/>
                  </a:cubicBezTo>
                  <a:cubicBezTo>
                    <a:pt x="3989153" y="539819"/>
                    <a:pt x="5490198" y="595055"/>
                    <a:pt x="7417165" y="388544"/>
                  </a:cubicBezTo>
                  <a:cubicBezTo>
                    <a:pt x="7120097" y="313069"/>
                    <a:pt x="6573782" y="256560"/>
                    <a:pt x="6257174" y="115334"/>
                  </a:cubicBezTo>
                  <a:cubicBezTo>
                    <a:pt x="7190405" y="48348"/>
                    <a:pt x="8261354" y="62670"/>
                    <a:pt x="9279924" y="0"/>
                  </a:cubicBezTo>
                  <a:cubicBezTo>
                    <a:pt x="9068198" y="249190"/>
                    <a:pt x="8681881" y="382727"/>
                    <a:pt x="8119934" y="710800"/>
                  </a:cubicBezTo>
                  <a:cubicBezTo>
                    <a:pt x="8428652" y="930640"/>
                    <a:pt x="8924158" y="1004676"/>
                    <a:pt x="9279924" y="1306727"/>
                  </a:cubicBezTo>
                  <a:cubicBezTo>
                    <a:pt x="8642975" y="1381617"/>
                    <a:pt x="8029058" y="1356896"/>
                    <a:pt x="7417165" y="1390978"/>
                  </a:cubicBezTo>
                  <a:cubicBezTo>
                    <a:pt x="7438188" y="1530530"/>
                    <a:pt x="7392496" y="1614773"/>
                    <a:pt x="7417165" y="1695271"/>
                  </a:cubicBezTo>
                  <a:cubicBezTo>
                    <a:pt x="5719720" y="1441556"/>
                    <a:pt x="4000537" y="1737063"/>
                    <a:pt x="1862759" y="1695271"/>
                  </a:cubicBezTo>
                  <a:cubicBezTo>
                    <a:pt x="1878896" y="1639185"/>
                    <a:pt x="1867847" y="1429873"/>
                    <a:pt x="1862759" y="1390978"/>
                  </a:cubicBezTo>
                  <a:cubicBezTo>
                    <a:pt x="1320799" y="1344822"/>
                    <a:pt x="631927" y="1359381"/>
                    <a:pt x="0" y="1306727"/>
                  </a:cubicBezTo>
                  <a:cubicBezTo>
                    <a:pt x="178124" y="1163161"/>
                    <a:pt x="966649" y="745639"/>
                    <a:pt x="1159991" y="710800"/>
                  </a:cubicBezTo>
                  <a:cubicBezTo>
                    <a:pt x="972378" y="620576"/>
                    <a:pt x="183909" y="224806"/>
                    <a:pt x="0" y="0"/>
                  </a:cubicBezTo>
                  <a:close/>
                </a:path>
                <a:path w="9279924" h="1742303" fill="darkenLess" stroke="0" extrusionOk="0">
                  <a:moveTo>
                    <a:pt x="3022750" y="419628"/>
                  </a:moveTo>
                  <a:cubicBezTo>
                    <a:pt x="3036390" y="314612"/>
                    <a:pt x="3012492" y="220686"/>
                    <a:pt x="3022750" y="115334"/>
                  </a:cubicBezTo>
                  <a:cubicBezTo>
                    <a:pt x="2575231" y="257492"/>
                    <a:pt x="2282401" y="233612"/>
                    <a:pt x="1862759" y="388544"/>
                  </a:cubicBezTo>
                  <a:cubicBezTo>
                    <a:pt x="3687339" y="384313"/>
                    <a:pt x="5529080" y="458809"/>
                    <a:pt x="7417165" y="388544"/>
                  </a:cubicBezTo>
                  <a:cubicBezTo>
                    <a:pt x="7072406" y="299647"/>
                    <a:pt x="6658456" y="262748"/>
                    <a:pt x="6257174" y="115334"/>
                  </a:cubicBezTo>
                  <a:cubicBezTo>
                    <a:pt x="6254023" y="191523"/>
                    <a:pt x="6246387" y="356608"/>
                    <a:pt x="6257174" y="419628"/>
                  </a:cubicBezTo>
                  <a:cubicBezTo>
                    <a:pt x="5236055" y="401176"/>
                    <a:pt x="4133311" y="437038"/>
                    <a:pt x="3022750" y="419628"/>
                  </a:cubicBezTo>
                  <a:close/>
                </a:path>
                <a:path w="9279924" h="1742303" fill="none" extrusionOk="0">
                  <a:moveTo>
                    <a:pt x="0" y="0"/>
                  </a:moveTo>
                  <a:cubicBezTo>
                    <a:pt x="1089400" y="112463"/>
                    <a:pt x="2110479" y="216355"/>
                    <a:pt x="3022750" y="115334"/>
                  </a:cubicBezTo>
                  <a:cubicBezTo>
                    <a:pt x="2802764" y="219019"/>
                    <a:pt x="2408678" y="285998"/>
                    <a:pt x="1862759" y="388544"/>
                  </a:cubicBezTo>
                  <a:cubicBezTo>
                    <a:pt x="3393524" y="284515"/>
                    <a:pt x="5379122" y="627123"/>
                    <a:pt x="7417165" y="388544"/>
                  </a:cubicBezTo>
                  <a:cubicBezTo>
                    <a:pt x="7173475" y="322874"/>
                    <a:pt x="6597458" y="243602"/>
                    <a:pt x="6257174" y="115334"/>
                  </a:cubicBezTo>
                  <a:cubicBezTo>
                    <a:pt x="7134892" y="-47758"/>
                    <a:pt x="8185605" y="80437"/>
                    <a:pt x="9279924" y="0"/>
                  </a:cubicBezTo>
                  <a:cubicBezTo>
                    <a:pt x="8858476" y="163927"/>
                    <a:pt x="8280070" y="570241"/>
                    <a:pt x="8119934" y="710800"/>
                  </a:cubicBezTo>
                  <a:cubicBezTo>
                    <a:pt x="8380268" y="730691"/>
                    <a:pt x="8706507" y="1052864"/>
                    <a:pt x="9279924" y="1306727"/>
                  </a:cubicBezTo>
                  <a:cubicBezTo>
                    <a:pt x="8635312" y="1342125"/>
                    <a:pt x="8027245" y="1381362"/>
                    <a:pt x="7417165" y="1390978"/>
                  </a:cubicBezTo>
                  <a:cubicBezTo>
                    <a:pt x="7396661" y="1471190"/>
                    <a:pt x="7437129" y="1552542"/>
                    <a:pt x="7417165" y="1695271"/>
                  </a:cubicBezTo>
                  <a:cubicBezTo>
                    <a:pt x="5297736" y="1735008"/>
                    <a:pt x="3892355" y="1775380"/>
                    <a:pt x="1862759" y="1695271"/>
                  </a:cubicBezTo>
                  <a:cubicBezTo>
                    <a:pt x="1855826" y="1613443"/>
                    <a:pt x="1837621" y="1520079"/>
                    <a:pt x="1862759" y="1390978"/>
                  </a:cubicBezTo>
                  <a:cubicBezTo>
                    <a:pt x="1239216" y="1424942"/>
                    <a:pt x="612320" y="1375839"/>
                    <a:pt x="0" y="1306727"/>
                  </a:cubicBezTo>
                  <a:cubicBezTo>
                    <a:pt x="264886" y="1067981"/>
                    <a:pt x="708334" y="971702"/>
                    <a:pt x="1159991" y="710800"/>
                  </a:cubicBezTo>
                  <a:cubicBezTo>
                    <a:pt x="1037429" y="498073"/>
                    <a:pt x="193310" y="196145"/>
                    <a:pt x="0" y="0"/>
                  </a:cubicBezTo>
                  <a:close/>
                  <a:moveTo>
                    <a:pt x="1862759" y="1390978"/>
                  </a:moveTo>
                  <a:cubicBezTo>
                    <a:pt x="1795502" y="1037196"/>
                    <a:pt x="1948323" y="755073"/>
                    <a:pt x="1862759" y="388544"/>
                  </a:cubicBezTo>
                  <a:moveTo>
                    <a:pt x="7417165" y="388544"/>
                  </a:moveTo>
                  <a:cubicBezTo>
                    <a:pt x="7359671" y="772175"/>
                    <a:pt x="7342991" y="1197143"/>
                    <a:pt x="7417165" y="1390978"/>
                  </a:cubicBezTo>
                  <a:moveTo>
                    <a:pt x="3022750" y="115334"/>
                  </a:moveTo>
                  <a:cubicBezTo>
                    <a:pt x="2999541" y="217443"/>
                    <a:pt x="3018046" y="351499"/>
                    <a:pt x="3022750" y="419628"/>
                  </a:cubicBezTo>
                  <a:moveTo>
                    <a:pt x="6257174" y="419628"/>
                  </a:moveTo>
                  <a:cubicBezTo>
                    <a:pt x="6246747" y="306125"/>
                    <a:pt x="6283780" y="182250"/>
                    <a:pt x="6257174" y="115334"/>
                  </a:cubicBezTo>
                </a:path>
                <a:path w="9279924" h="1742303" fill="none" stroke="0" extrusionOk="0">
                  <a:moveTo>
                    <a:pt x="0" y="0"/>
                  </a:moveTo>
                  <a:cubicBezTo>
                    <a:pt x="1130071" y="42208"/>
                    <a:pt x="1984107" y="69745"/>
                    <a:pt x="3022750" y="115334"/>
                  </a:cubicBezTo>
                  <a:cubicBezTo>
                    <a:pt x="2777591" y="212378"/>
                    <a:pt x="2303799" y="290605"/>
                    <a:pt x="1862759" y="388544"/>
                  </a:cubicBezTo>
                  <a:cubicBezTo>
                    <a:pt x="3746344" y="778266"/>
                    <a:pt x="5612221" y="174039"/>
                    <a:pt x="7417165" y="388544"/>
                  </a:cubicBezTo>
                  <a:cubicBezTo>
                    <a:pt x="6895288" y="338770"/>
                    <a:pt x="6593495" y="154746"/>
                    <a:pt x="6257174" y="115334"/>
                  </a:cubicBezTo>
                  <a:cubicBezTo>
                    <a:pt x="7246007" y="175323"/>
                    <a:pt x="8244418" y="8974"/>
                    <a:pt x="9279924" y="0"/>
                  </a:cubicBezTo>
                  <a:cubicBezTo>
                    <a:pt x="8815780" y="147002"/>
                    <a:pt x="8512632" y="543561"/>
                    <a:pt x="8119934" y="710800"/>
                  </a:cubicBezTo>
                  <a:cubicBezTo>
                    <a:pt x="8647476" y="994182"/>
                    <a:pt x="8780538" y="1161557"/>
                    <a:pt x="9279924" y="1306727"/>
                  </a:cubicBezTo>
                  <a:cubicBezTo>
                    <a:pt x="8640050" y="1344536"/>
                    <a:pt x="8137020" y="1399689"/>
                    <a:pt x="7417165" y="1390978"/>
                  </a:cubicBezTo>
                  <a:cubicBezTo>
                    <a:pt x="7405465" y="1504277"/>
                    <a:pt x="7395907" y="1583880"/>
                    <a:pt x="7417165" y="1695271"/>
                  </a:cubicBezTo>
                  <a:cubicBezTo>
                    <a:pt x="5470722" y="1966279"/>
                    <a:pt x="3764046" y="1755557"/>
                    <a:pt x="1862759" y="1695271"/>
                  </a:cubicBezTo>
                  <a:cubicBezTo>
                    <a:pt x="1848638" y="1626727"/>
                    <a:pt x="1875695" y="1535240"/>
                    <a:pt x="1862759" y="1390978"/>
                  </a:cubicBezTo>
                  <a:cubicBezTo>
                    <a:pt x="1193294" y="1351197"/>
                    <a:pt x="515343" y="1311409"/>
                    <a:pt x="0" y="1306727"/>
                  </a:cubicBezTo>
                  <a:cubicBezTo>
                    <a:pt x="559754" y="1020489"/>
                    <a:pt x="802486" y="873108"/>
                    <a:pt x="1159991" y="710800"/>
                  </a:cubicBezTo>
                  <a:cubicBezTo>
                    <a:pt x="754214" y="423822"/>
                    <a:pt x="82579" y="171363"/>
                    <a:pt x="0" y="0"/>
                  </a:cubicBezTo>
                  <a:close/>
                  <a:moveTo>
                    <a:pt x="1862759" y="1390978"/>
                  </a:moveTo>
                  <a:cubicBezTo>
                    <a:pt x="1892996" y="1226769"/>
                    <a:pt x="1876620" y="565798"/>
                    <a:pt x="1862759" y="388544"/>
                  </a:cubicBezTo>
                  <a:moveTo>
                    <a:pt x="7417165" y="388544"/>
                  </a:moveTo>
                  <a:cubicBezTo>
                    <a:pt x="7458485" y="536769"/>
                    <a:pt x="7464844" y="1035813"/>
                    <a:pt x="7417165" y="1390978"/>
                  </a:cubicBezTo>
                  <a:moveTo>
                    <a:pt x="3022750" y="115334"/>
                  </a:moveTo>
                  <a:cubicBezTo>
                    <a:pt x="3021763" y="231009"/>
                    <a:pt x="3032737" y="379109"/>
                    <a:pt x="3022750" y="419628"/>
                  </a:cubicBezTo>
                  <a:moveTo>
                    <a:pt x="6257174" y="419628"/>
                  </a:moveTo>
                  <a:cubicBezTo>
                    <a:pt x="6258443" y="347186"/>
                    <a:pt x="6257951" y="178711"/>
                    <a:pt x="6257174" y="115334"/>
                  </a:cubicBezTo>
                </a:path>
              </a:pathLst>
            </a:custGeom>
            <a:solidFill>
              <a:srgbClr val="0AE5E0"/>
            </a:solidFill>
            <a:ln>
              <a:solidFill>
                <a:schemeClr val="tx1"/>
              </a:solidFill>
              <a:extLst>
                <a:ext uri="{C807C97D-BFC1-408E-A445-0C87EB9F89A2}">
                  <ask:lineSketchStyleProps xmlns:ask="http://schemas.microsoft.com/office/drawing/2018/sketchyshapes" sd="2003996020">
                    <a:prstGeom prst="ellipseRibbon">
                      <a:avLst>
                        <a:gd name="adj1" fmla="val 25000"/>
                        <a:gd name="adj2" fmla="val 59854"/>
                        <a:gd name="adj3" fmla="val 753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DB13EB4B-891B-461B-B34C-970615086273}"/>
                </a:ext>
              </a:extLst>
            </p:cNvPr>
            <p:cNvSpPr txBox="1"/>
            <p:nvPr/>
          </p:nvSpPr>
          <p:spPr>
            <a:xfrm>
              <a:off x="4637903" y="776191"/>
              <a:ext cx="58447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solidFill>
                      <a:sysClr val="windowText" lastClr="000000"/>
                    </a:solidFill>
                  </a:ln>
                  <a:solidFill>
                    <a:prstClr val="white"/>
                  </a:solidFill>
                  <a:effectLst>
                    <a:glow rad="63500">
                      <a:srgbClr val="ED7D31">
                        <a:satMod val="175000"/>
                        <a:alpha val="40000"/>
                      </a:srgbClr>
                    </a:glow>
                    <a:outerShdw blurRad="50800" dist="38100" algn="l"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YÊU CẦU CẦN ĐẠT</a:t>
              </a:r>
            </a:p>
          </p:txBody>
        </p:sp>
      </p:grpSp>
    </p:spTree>
    <p:extLst>
      <p:ext uri="{BB962C8B-B14F-4D97-AF65-F5344CB8AC3E}">
        <p14:creationId xmlns:p14="http://schemas.microsoft.com/office/powerpoint/2010/main" val="191142757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A45B9954-91B7-2C6A-F98E-882AF3274F9B}"/>
              </a:ext>
            </a:extLst>
          </p:cNvPr>
          <p:cNvPicPr>
            <a:picLocks noChangeAspect="1"/>
          </p:cNvPicPr>
          <p:nvPr/>
        </p:nvPicPr>
        <p:blipFill>
          <a:blip r:embed="rId3"/>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A507DF6D-D457-4FAE-B847-3F37FC5E754A}"/>
              </a:ext>
            </a:extLst>
          </p:cNvPr>
          <p:cNvGrpSpPr/>
          <p:nvPr/>
        </p:nvGrpSpPr>
        <p:grpSpPr>
          <a:xfrm>
            <a:off x="317197" y="5312962"/>
            <a:ext cx="5474400" cy="1312085"/>
            <a:chOff x="5841150" y="719429"/>
            <a:chExt cx="9609625" cy="2394128"/>
          </a:xfrm>
        </p:grpSpPr>
        <p:grpSp>
          <p:nvGrpSpPr>
            <p:cNvPr id="5" name="Group 4">
              <a:extLst>
                <a:ext uri="{FF2B5EF4-FFF2-40B4-BE49-F238E27FC236}">
                  <a16:creationId xmlns:a16="http://schemas.microsoft.com/office/drawing/2014/main" id="{3831BFDF-4718-4240-8F50-085C27091274}"/>
                </a:ext>
              </a:extLst>
            </p:cNvPr>
            <p:cNvGrpSpPr/>
            <p:nvPr/>
          </p:nvGrpSpPr>
          <p:grpSpPr>
            <a:xfrm>
              <a:off x="5841150" y="719429"/>
              <a:ext cx="9609625" cy="2394128"/>
              <a:chOff x="5841150" y="719429"/>
              <a:chExt cx="9609625" cy="2394128"/>
            </a:xfrm>
          </p:grpSpPr>
          <p:grpSp>
            <p:nvGrpSpPr>
              <p:cNvPr id="7" name="Group 6">
                <a:extLst>
                  <a:ext uri="{FF2B5EF4-FFF2-40B4-BE49-F238E27FC236}">
                    <a16:creationId xmlns:a16="http://schemas.microsoft.com/office/drawing/2014/main" id="{96643BE0-FD58-4DEC-8598-F4905D277458}"/>
                  </a:ext>
                </a:extLst>
              </p:cNvPr>
              <p:cNvGrpSpPr/>
              <p:nvPr/>
            </p:nvGrpSpPr>
            <p:grpSpPr>
              <a:xfrm>
                <a:off x="5841150" y="719429"/>
                <a:ext cx="9609625" cy="2394128"/>
                <a:chOff x="4339187" y="3162300"/>
                <a:chExt cx="9609625" cy="2394128"/>
              </a:xfrm>
            </p:grpSpPr>
            <p:sp>
              <p:nvSpPr>
                <p:cNvPr id="9" name="Freeform: Shape 8">
                  <a:extLst>
                    <a:ext uri="{FF2B5EF4-FFF2-40B4-BE49-F238E27FC236}">
                      <a16:creationId xmlns:a16="http://schemas.microsoft.com/office/drawing/2014/main" id="{B755C030-8845-4981-8A69-5BE6C8272445}"/>
                    </a:ext>
                  </a:extLst>
                </p:cNvPr>
                <p:cNvSpPr/>
                <p:nvPr/>
              </p:nvSpPr>
              <p:spPr>
                <a:xfrm>
                  <a:off x="6042079" y="3280870"/>
                  <a:ext cx="7629838" cy="1625561"/>
                </a:xfrm>
                <a:custGeom>
                  <a:avLst/>
                  <a:gdLst>
                    <a:gd name="connsiteX0" fmla="*/ 256504 w 7629838"/>
                    <a:gd name="connsiteY0" fmla="*/ 0 h 1625561"/>
                    <a:gd name="connsiteX1" fmla="*/ 7349942 w 7629838"/>
                    <a:gd name="connsiteY1" fmla="*/ 0 h 1625561"/>
                    <a:gd name="connsiteX2" fmla="*/ 7629838 w 7629838"/>
                    <a:gd name="connsiteY2" fmla="*/ 279896 h 1625561"/>
                    <a:gd name="connsiteX3" fmla="*/ 7629838 w 7629838"/>
                    <a:gd name="connsiteY3" fmla="*/ 1399444 h 1625561"/>
                    <a:gd name="connsiteX4" fmla="*/ 7547858 w 7629838"/>
                    <a:gd name="connsiteY4" fmla="*/ 1597360 h 1625561"/>
                    <a:gd name="connsiteX5" fmla="*/ 7513678 w 7629838"/>
                    <a:gd name="connsiteY5" fmla="*/ 1625561 h 1625561"/>
                    <a:gd name="connsiteX6" fmla="*/ 797037 w 7629838"/>
                    <a:gd name="connsiteY6" fmla="*/ 1601991 h 1625561"/>
                    <a:gd name="connsiteX7" fmla="*/ 402292 w 7629838"/>
                    <a:gd name="connsiteY7" fmla="*/ 1286406 h 1625561"/>
                    <a:gd name="connsiteX8" fmla="*/ 383329 w 7629838"/>
                    <a:gd name="connsiteY8" fmla="*/ 1220746 h 1625561"/>
                    <a:gd name="connsiteX9" fmla="*/ 376634 w 7629838"/>
                    <a:gd name="connsiteY9" fmla="*/ 1197565 h 1625561"/>
                    <a:gd name="connsiteX10" fmla="*/ 376012 w 7629838"/>
                    <a:gd name="connsiteY10" fmla="*/ 1191228 h 1625561"/>
                    <a:gd name="connsiteX11" fmla="*/ 386716 w 7629838"/>
                    <a:gd name="connsiteY11" fmla="*/ 1121087 h 1625561"/>
                    <a:gd name="connsiteX12" fmla="*/ 392361 w 7629838"/>
                    <a:gd name="connsiteY12" fmla="*/ 1009296 h 1625561"/>
                    <a:gd name="connsiteX13" fmla="*/ 370148 w 7629838"/>
                    <a:gd name="connsiteY13" fmla="*/ 788943 h 1625561"/>
                    <a:gd name="connsiteX14" fmla="*/ 367688 w 7629838"/>
                    <a:gd name="connsiteY14" fmla="*/ 779376 h 1625561"/>
                    <a:gd name="connsiteX15" fmla="*/ 367688 w 7629838"/>
                    <a:gd name="connsiteY15" fmla="*/ 749345 h 1625561"/>
                    <a:gd name="connsiteX16" fmla="*/ 353500 w 7629838"/>
                    <a:gd name="connsiteY16" fmla="*/ 694167 h 1625561"/>
                    <a:gd name="connsiteX17" fmla="*/ 152983 w 7629838"/>
                    <a:gd name="connsiteY17" fmla="*/ 323817 h 1625561"/>
                    <a:gd name="connsiteX18" fmla="*/ 128489 w 7629838"/>
                    <a:gd name="connsiteY18" fmla="*/ 296866 h 1625561"/>
                    <a:gd name="connsiteX19" fmla="*/ 128376 w 7629838"/>
                    <a:gd name="connsiteY19" fmla="*/ 296949 h 1625561"/>
                    <a:gd name="connsiteX20" fmla="*/ 66220 w 7629838"/>
                    <a:gd name="connsiteY20" fmla="*/ 228560 h 1625561"/>
                    <a:gd name="connsiteX21" fmla="*/ 0 w 7629838"/>
                    <a:gd name="connsiteY21" fmla="*/ 168376 h 1625561"/>
                    <a:gd name="connsiteX22" fmla="*/ 24410 w 7629838"/>
                    <a:gd name="connsiteY22" fmla="*/ 123404 h 1625561"/>
                    <a:gd name="connsiteX23" fmla="*/ 256504 w 7629838"/>
                    <a:gd name="connsiteY23" fmla="*/ 0 h 162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29838" h="1625561">
                      <a:moveTo>
                        <a:pt x="256504" y="0"/>
                      </a:moveTo>
                      <a:lnTo>
                        <a:pt x="7349942" y="0"/>
                      </a:lnTo>
                      <a:cubicBezTo>
                        <a:pt x="7504524" y="0"/>
                        <a:pt x="7629838" y="125314"/>
                        <a:pt x="7629838" y="279896"/>
                      </a:cubicBezTo>
                      <a:lnTo>
                        <a:pt x="7629838" y="1399444"/>
                      </a:lnTo>
                      <a:cubicBezTo>
                        <a:pt x="7629838" y="1476735"/>
                        <a:pt x="7598509" y="1546709"/>
                        <a:pt x="7547858" y="1597360"/>
                      </a:cubicBezTo>
                      <a:lnTo>
                        <a:pt x="7513678" y="1625561"/>
                      </a:lnTo>
                      <a:lnTo>
                        <a:pt x="797037" y="1601991"/>
                      </a:lnTo>
                      <a:cubicBezTo>
                        <a:pt x="614642" y="1601991"/>
                        <a:pt x="469139" y="1459805"/>
                        <a:pt x="402292" y="1286406"/>
                      </a:cubicBezTo>
                      <a:lnTo>
                        <a:pt x="383329" y="1220746"/>
                      </a:lnTo>
                      <a:lnTo>
                        <a:pt x="376634" y="1197565"/>
                      </a:lnTo>
                      <a:cubicBezTo>
                        <a:pt x="376427" y="1195453"/>
                        <a:pt x="376219" y="1193340"/>
                        <a:pt x="376012" y="1191228"/>
                      </a:cubicBezTo>
                      <a:lnTo>
                        <a:pt x="386716" y="1121087"/>
                      </a:lnTo>
                      <a:cubicBezTo>
                        <a:pt x="390449" y="1084331"/>
                        <a:pt x="392361" y="1047037"/>
                        <a:pt x="392361" y="1009296"/>
                      </a:cubicBezTo>
                      <a:cubicBezTo>
                        <a:pt x="392361" y="933815"/>
                        <a:pt x="384712" y="860119"/>
                        <a:pt x="370148" y="788943"/>
                      </a:cubicBezTo>
                      <a:lnTo>
                        <a:pt x="367688" y="779376"/>
                      </a:lnTo>
                      <a:lnTo>
                        <a:pt x="367688" y="749345"/>
                      </a:lnTo>
                      <a:lnTo>
                        <a:pt x="353500" y="694167"/>
                      </a:lnTo>
                      <a:cubicBezTo>
                        <a:pt x="310905" y="557221"/>
                        <a:pt x="242112" y="431816"/>
                        <a:pt x="152983" y="323817"/>
                      </a:cubicBezTo>
                      <a:lnTo>
                        <a:pt x="128489" y="296866"/>
                      </a:lnTo>
                      <a:lnTo>
                        <a:pt x="128376" y="296949"/>
                      </a:lnTo>
                      <a:lnTo>
                        <a:pt x="66220" y="228560"/>
                      </a:lnTo>
                      <a:lnTo>
                        <a:pt x="0" y="168376"/>
                      </a:lnTo>
                      <a:lnTo>
                        <a:pt x="24410" y="123404"/>
                      </a:lnTo>
                      <a:cubicBezTo>
                        <a:pt x="74710" y="48951"/>
                        <a:pt x="159890" y="0"/>
                        <a:pt x="256504" y="0"/>
                      </a:cubicBezTo>
                      <a:close/>
                    </a:path>
                  </a:pathLst>
                </a:custGeom>
                <a:solidFill>
                  <a:srgbClr val="FF6C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ADED54BF-8DFD-4E5E-9584-3125C7D5D1EF}"/>
                    </a:ext>
                  </a:extLst>
                </p:cNvPr>
                <p:cNvGrpSpPr/>
                <p:nvPr/>
              </p:nvGrpSpPr>
              <p:grpSpPr>
                <a:xfrm>
                  <a:off x="4339187" y="3162300"/>
                  <a:ext cx="9609625" cy="2394128"/>
                  <a:chOff x="6306765" y="5955761"/>
                  <a:chExt cx="9609625" cy="2394128"/>
                </a:xfrm>
              </p:grpSpPr>
              <p:sp>
                <p:nvSpPr>
                  <p:cNvPr id="11" name="Oval 10">
                    <a:extLst>
                      <a:ext uri="{FF2B5EF4-FFF2-40B4-BE49-F238E27FC236}">
                        <a16:creationId xmlns:a16="http://schemas.microsoft.com/office/drawing/2014/main" id="{6418A6DF-A0C9-4E80-A842-E7B5A724BD43}"/>
                      </a:ext>
                    </a:extLst>
                  </p:cNvPr>
                  <p:cNvSpPr/>
                  <p:nvPr/>
                </p:nvSpPr>
                <p:spPr>
                  <a:xfrm>
                    <a:off x="6306765" y="6163145"/>
                    <a:ext cx="2186744" cy="2186744"/>
                  </a:xfrm>
                  <a:prstGeom prst="ellipse">
                    <a:avLst/>
                  </a:pr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EB5BF484-7065-4E7E-B928-86E18B39397A}"/>
                      </a:ext>
                    </a:extLst>
                  </p:cNvPr>
                  <p:cNvSpPr/>
                  <p:nvPr/>
                </p:nvSpPr>
                <p:spPr>
                  <a:xfrm>
                    <a:off x="6354765" y="5955761"/>
                    <a:ext cx="2186744" cy="2186744"/>
                  </a:xfrm>
                  <a:prstGeom prst="ellipse">
                    <a:avLst/>
                  </a:prstGeom>
                  <a:solidFill>
                    <a:srgbClr val="F00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CE298DB3-CF64-4585-9D1E-DDCF9DA58A39}"/>
                      </a:ext>
                    </a:extLst>
                  </p:cNvPr>
                  <p:cNvSpPr/>
                  <p:nvPr/>
                </p:nvSpPr>
                <p:spPr>
                  <a:xfrm>
                    <a:off x="8008109" y="6344308"/>
                    <a:ext cx="7908281" cy="1792753"/>
                  </a:xfrm>
                  <a:custGeom>
                    <a:avLst/>
                    <a:gdLst>
                      <a:gd name="connsiteX0" fmla="*/ 275428 w 7879520"/>
                      <a:gd name="connsiteY0" fmla="*/ 0 h 1792754"/>
                      <a:gd name="connsiteX1" fmla="*/ 299922 w 7879520"/>
                      <a:gd name="connsiteY1" fmla="*/ 26951 h 1792754"/>
                      <a:gd name="connsiteX2" fmla="*/ 500439 w 7879520"/>
                      <a:gd name="connsiteY2" fmla="*/ 397301 h 1792754"/>
                      <a:gd name="connsiteX3" fmla="*/ 514627 w 7879520"/>
                      <a:gd name="connsiteY3" fmla="*/ 452479 h 1792754"/>
                      <a:gd name="connsiteX4" fmla="*/ 514627 w 7879520"/>
                      <a:gd name="connsiteY4" fmla="*/ 482510 h 1792754"/>
                      <a:gd name="connsiteX5" fmla="*/ 517087 w 7879520"/>
                      <a:gd name="connsiteY5" fmla="*/ 492077 h 1792754"/>
                      <a:gd name="connsiteX6" fmla="*/ 539300 w 7879520"/>
                      <a:gd name="connsiteY6" fmla="*/ 712430 h 1792754"/>
                      <a:gd name="connsiteX7" fmla="*/ 533655 w 7879520"/>
                      <a:gd name="connsiteY7" fmla="*/ 824221 h 1792754"/>
                      <a:gd name="connsiteX8" fmla="*/ 522951 w 7879520"/>
                      <a:gd name="connsiteY8" fmla="*/ 894362 h 1792754"/>
                      <a:gd name="connsiteX9" fmla="*/ 523573 w 7879520"/>
                      <a:gd name="connsiteY9" fmla="*/ 900699 h 1792754"/>
                      <a:gd name="connsiteX10" fmla="*/ 530268 w 7879520"/>
                      <a:gd name="connsiteY10" fmla="*/ 923880 h 1792754"/>
                      <a:gd name="connsiteX11" fmla="*/ 549231 w 7879520"/>
                      <a:gd name="connsiteY11" fmla="*/ 989540 h 1792754"/>
                      <a:gd name="connsiteX12" fmla="*/ 954968 w 7879520"/>
                      <a:gd name="connsiteY12" fmla="*/ 1304541 h 1792754"/>
                      <a:gd name="connsiteX13" fmla="*/ 7879520 w 7879520"/>
                      <a:gd name="connsiteY13" fmla="*/ 1249950 h 1792754"/>
                      <a:gd name="connsiteX14" fmla="*/ 7875624 w 7879520"/>
                      <a:gd name="connsiteY14" fmla="*/ 1288594 h 1792754"/>
                      <a:gd name="connsiteX15" fmla="*/ 7257040 w 7879520"/>
                      <a:gd name="connsiteY15" fmla="*/ 1792754 h 1792754"/>
                      <a:gd name="connsiteX16" fmla="*/ 631412 w 7879520"/>
                      <a:gd name="connsiteY16" fmla="*/ 1792754 h 1792754"/>
                      <a:gd name="connsiteX17" fmla="*/ 184936 w 7879520"/>
                      <a:gd name="connsiteY17" fmla="*/ 1607818 h 1792754"/>
                      <a:gd name="connsiteX18" fmla="*/ 150989 w 7879520"/>
                      <a:gd name="connsiteY18" fmla="*/ 1566674 h 1792754"/>
                      <a:gd name="connsiteX19" fmla="*/ 107835 w 7879520"/>
                      <a:gd name="connsiteY19" fmla="*/ 1514370 h 1792754"/>
                      <a:gd name="connsiteX20" fmla="*/ 0 w 7879520"/>
                      <a:gd name="connsiteY20" fmla="*/ 1161342 h 1792754"/>
                      <a:gd name="connsiteX21" fmla="*/ 0 w 7879520"/>
                      <a:gd name="connsiteY21" fmla="*/ 519166 h 1792754"/>
                      <a:gd name="connsiteX22" fmla="*/ 218200 w 7879520"/>
                      <a:gd name="connsiteY22" fmla="*/ 41726 h 1792754"/>
                      <a:gd name="connsiteX0" fmla="*/ 275428 w 7879520"/>
                      <a:gd name="connsiteY0" fmla="*/ 0 h 1792754"/>
                      <a:gd name="connsiteX1" fmla="*/ 299922 w 7879520"/>
                      <a:gd name="connsiteY1" fmla="*/ 26951 h 1792754"/>
                      <a:gd name="connsiteX2" fmla="*/ 500439 w 7879520"/>
                      <a:gd name="connsiteY2" fmla="*/ 397301 h 1792754"/>
                      <a:gd name="connsiteX3" fmla="*/ 514627 w 7879520"/>
                      <a:gd name="connsiteY3" fmla="*/ 452479 h 1792754"/>
                      <a:gd name="connsiteX4" fmla="*/ 514627 w 7879520"/>
                      <a:gd name="connsiteY4" fmla="*/ 482510 h 1792754"/>
                      <a:gd name="connsiteX5" fmla="*/ 517087 w 7879520"/>
                      <a:gd name="connsiteY5" fmla="*/ 492077 h 1792754"/>
                      <a:gd name="connsiteX6" fmla="*/ 539300 w 7879520"/>
                      <a:gd name="connsiteY6" fmla="*/ 712430 h 1792754"/>
                      <a:gd name="connsiteX7" fmla="*/ 533655 w 7879520"/>
                      <a:gd name="connsiteY7" fmla="*/ 824221 h 1792754"/>
                      <a:gd name="connsiteX8" fmla="*/ 522951 w 7879520"/>
                      <a:gd name="connsiteY8" fmla="*/ 894362 h 1792754"/>
                      <a:gd name="connsiteX9" fmla="*/ 523573 w 7879520"/>
                      <a:gd name="connsiteY9" fmla="*/ 900699 h 1792754"/>
                      <a:gd name="connsiteX10" fmla="*/ 530268 w 7879520"/>
                      <a:gd name="connsiteY10" fmla="*/ 923880 h 1792754"/>
                      <a:gd name="connsiteX11" fmla="*/ 549231 w 7879520"/>
                      <a:gd name="connsiteY11" fmla="*/ 989540 h 1792754"/>
                      <a:gd name="connsiteX12" fmla="*/ 928074 w 7879520"/>
                      <a:gd name="connsiteY12" fmla="*/ 1344882 h 1792754"/>
                      <a:gd name="connsiteX13" fmla="*/ 7879520 w 7879520"/>
                      <a:gd name="connsiteY13" fmla="*/ 1249950 h 1792754"/>
                      <a:gd name="connsiteX14" fmla="*/ 7875624 w 7879520"/>
                      <a:gd name="connsiteY14" fmla="*/ 1288594 h 1792754"/>
                      <a:gd name="connsiteX15" fmla="*/ 7257040 w 7879520"/>
                      <a:gd name="connsiteY15" fmla="*/ 1792754 h 1792754"/>
                      <a:gd name="connsiteX16" fmla="*/ 631412 w 7879520"/>
                      <a:gd name="connsiteY16" fmla="*/ 1792754 h 1792754"/>
                      <a:gd name="connsiteX17" fmla="*/ 184936 w 7879520"/>
                      <a:gd name="connsiteY17" fmla="*/ 1607818 h 1792754"/>
                      <a:gd name="connsiteX18" fmla="*/ 150989 w 7879520"/>
                      <a:gd name="connsiteY18" fmla="*/ 1566674 h 1792754"/>
                      <a:gd name="connsiteX19" fmla="*/ 107835 w 7879520"/>
                      <a:gd name="connsiteY19" fmla="*/ 1514370 h 1792754"/>
                      <a:gd name="connsiteX20" fmla="*/ 0 w 7879520"/>
                      <a:gd name="connsiteY20" fmla="*/ 1161342 h 1792754"/>
                      <a:gd name="connsiteX21" fmla="*/ 0 w 7879520"/>
                      <a:gd name="connsiteY21" fmla="*/ 519166 h 1792754"/>
                      <a:gd name="connsiteX22" fmla="*/ 218200 w 7879520"/>
                      <a:gd name="connsiteY22" fmla="*/ 41726 h 1792754"/>
                      <a:gd name="connsiteX23" fmla="*/ 275428 w 7879520"/>
                      <a:gd name="connsiteY23" fmla="*/ 0 h 1792754"/>
                      <a:gd name="connsiteX0" fmla="*/ 275428 w 7879520"/>
                      <a:gd name="connsiteY0" fmla="*/ 0 h 1792754"/>
                      <a:gd name="connsiteX1" fmla="*/ 299922 w 7879520"/>
                      <a:gd name="connsiteY1" fmla="*/ 26951 h 1792754"/>
                      <a:gd name="connsiteX2" fmla="*/ 500439 w 7879520"/>
                      <a:gd name="connsiteY2" fmla="*/ 397301 h 1792754"/>
                      <a:gd name="connsiteX3" fmla="*/ 514627 w 7879520"/>
                      <a:gd name="connsiteY3" fmla="*/ 452479 h 1792754"/>
                      <a:gd name="connsiteX4" fmla="*/ 514627 w 7879520"/>
                      <a:gd name="connsiteY4" fmla="*/ 482510 h 1792754"/>
                      <a:gd name="connsiteX5" fmla="*/ 517087 w 7879520"/>
                      <a:gd name="connsiteY5" fmla="*/ 492077 h 1792754"/>
                      <a:gd name="connsiteX6" fmla="*/ 539300 w 7879520"/>
                      <a:gd name="connsiteY6" fmla="*/ 712430 h 1792754"/>
                      <a:gd name="connsiteX7" fmla="*/ 533655 w 7879520"/>
                      <a:gd name="connsiteY7" fmla="*/ 824221 h 1792754"/>
                      <a:gd name="connsiteX8" fmla="*/ 522951 w 7879520"/>
                      <a:gd name="connsiteY8" fmla="*/ 894362 h 1792754"/>
                      <a:gd name="connsiteX9" fmla="*/ 523573 w 7879520"/>
                      <a:gd name="connsiteY9" fmla="*/ 900699 h 1792754"/>
                      <a:gd name="connsiteX10" fmla="*/ 530268 w 7879520"/>
                      <a:gd name="connsiteY10" fmla="*/ 923880 h 1792754"/>
                      <a:gd name="connsiteX11" fmla="*/ 549231 w 7879520"/>
                      <a:gd name="connsiteY11" fmla="*/ 989540 h 1792754"/>
                      <a:gd name="connsiteX12" fmla="*/ 928074 w 7879520"/>
                      <a:gd name="connsiteY12" fmla="*/ 1344882 h 1792754"/>
                      <a:gd name="connsiteX13" fmla="*/ 7879520 w 7879520"/>
                      <a:gd name="connsiteY13" fmla="*/ 1249950 h 1792754"/>
                      <a:gd name="connsiteX14" fmla="*/ 7875624 w 7879520"/>
                      <a:gd name="connsiteY14" fmla="*/ 1288594 h 1792754"/>
                      <a:gd name="connsiteX15" fmla="*/ 7257040 w 7879520"/>
                      <a:gd name="connsiteY15" fmla="*/ 1792754 h 1792754"/>
                      <a:gd name="connsiteX16" fmla="*/ 631412 w 7879520"/>
                      <a:gd name="connsiteY16" fmla="*/ 1792754 h 1792754"/>
                      <a:gd name="connsiteX17" fmla="*/ 184936 w 7879520"/>
                      <a:gd name="connsiteY17" fmla="*/ 1607818 h 1792754"/>
                      <a:gd name="connsiteX18" fmla="*/ 150989 w 7879520"/>
                      <a:gd name="connsiteY18" fmla="*/ 1566674 h 1792754"/>
                      <a:gd name="connsiteX19" fmla="*/ 107835 w 7879520"/>
                      <a:gd name="connsiteY19" fmla="*/ 1514370 h 1792754"/>
                      <a:gd name="connsiteX20" fmla="*/ 0 w 7879520"/>
                      <a:gd name="connsiteY20" fmla="*/ 1161342 h 1792754"/>
                      <a:gd name="connsiteX21" fmla="*/ 0 w 7879520"/>
                      <a:gd name="connsiteY21" fmla="*/ 519166 h 1792754"/>
                      <a:gd name="connsiteX22" fmla="*/ 218200 w 7879520"/>
                      <a:gd name="connsiteY22" fmla="*/ 41726 h 1792754"/>
                      <a:gd name="connsiteX23" fmla="*/ 275428 w 7879520"/>
                      <a:gd name="connsiteY23" fmla="*/ 0 h 1792754"/>
                      <a:gd name="connsiteX0" fmla="*/ 275428 w 7879520"/>
                      <a:gd name="connsiteY0" fmla="*/ 0 h 1792754"/>
                      <a:gd name="connsiteX1" fmla="*/ 299922 w 7879520"/>
                      <a:gd name="connsiteY1" fmla="*/ 26951 h 1792754"/>
                      <a:gd name="connsiteX2" fmla="*/ 500439 w 7879520"/>
                      <a:gd name="connsiteY2" fmla="*/ 397301 h 1792754"/>
                      <a:gd name="connsiteX3" fmla="*/ 514627 w 7879520"/>
                      <a:gd name="connsiteY3" fmla="*/ 452479 h 1792754"/>
                      <a:gd name="connsiteX4" fmla="*/ 514627 w 7879520"/>
                      <a:gd name="connsiteY4" fmla="*/ 482510 h 1792754"/>
                      <a:gd name="connsiteX5" fmla="*/ 517087 w 7879520"/>
                      <a:gd name="connsiteY5" fmla="*/ 492077 h 1792754"/>
                      <a:gd name="connsiteX6" fmla="*/ 539300 w 7879520"/>
                      <a:gd name="connsiteY6" fmla="*/ 712430 h 1792754"/>
                      <a:gd name="connsiteX7" fmla="*/ 533655 w 7879520"/>
                      <a:gd name="connsiteY7" fmla="*/ 824221 h 1792754"/>
                      <a:gd name="connsiteX8" fmla="*/ 522951 w 7879520"/>
                      <a:gd name="connsiteY8" fmla="*/ 894362 h 1792754"/>
                      <a:gd name="connsiteX9" fmla="*/ 523573 w 7879520"/>
                      <a:gd name="connsiteY9" fmla="*/ 900699 h 1792754"/>
                      <a:gd name="connsiteX10" fmla="*/ 530268 w 7879520"/>
                      <a:gd name="connsiteY10" fmla="*/ 923880 h 1792754"/>
                      <a:gd name="connsiteX11" fmla="*/ 549231 w 7879520"/>
                      <a:gd name="connsiteY11" fmla="*/ 989540 h 1792754"/>
                      <a:gd name="connsiteX12" fmla="*/ 928074 w 7879520"/>
                      <a:gd name="connsiteY12" fmla="*/ 1344882 h 1792754"/>
                      <a:gd name="connsiteX13" fmla="*/ 7879520 w 7879520"/>
                      <a:gd name="connsiteY13" fmla="*/ 1249950 h 1792754"/>
                      <a:gd name="connsiteX14" fmla="*/ 7875624 w 7879520"/>
                      <a:gd name="connsiteY14" fmla="*/ 1288594 h 1792754"/>
                      <a:gd name="connsiteX15" fmla="*/ 7257040 w 7879520"/>
                      <a:gd name="connsiteY15" fmla="*/ 1792754 h 1792754"/>
                      <a:gd name="connsiteX16" fmla="*/ 631412 w 7879520"/>
                      <a:gd name="connsiteY16" fmla="*/ 1792754 h 1792754"/>
                      <a:gd name="connsiteX17" fmla="*/ 184936 w 7879520"/>
                      <a:gd name="connsiteY17" fmla="*/ 1607818 h 1792754"/>
                      <a:gd name="connsiteX18" fmla="*/ 150989 w 7879520"/>
                      <a:gd name="connsiteY18" fmla="*/ 1566674 h 1792754"/>
                      <a:gd name="connsiteX19" fmla="*/ 107835 w 7879520"/>
                      <a:gd name="connsiteY19" fmla="*/ 1514370 h 1792754"/>
                      <a:gd name="connsiteX20" fmla="*/ 0 w 7879520"/>
                      <a:gd name="connsiteY20" fmla="*/ 1161342 h 1792754"/>
                      <a:gd name="connsiteX21" fmla="*/ 0 w 7879520"/>
                      <a:gd name="connsiteY21" fmla="*/ 519166 h 1792754"/>
                      <a:gd name="connsiteX22" fmla="*/ 218200 w 7879520"/>
                      <a:gd name="connsiteY22" fmla="*/ 41726 h 1792754"/>
                      <a:gd name="connsiteX23" fmla="*/ 275428 w 7879520"/>
                      <a:gd name="connsiteY23" fmla="*/ 0 h 1792754"/>
                      <a:gd name="connsiteX0" fmla="*/ 275428 w 7879520"/>
                      <a:gd name="connsiteY0" fmla="*/ 0 h 1792754"/>
                      <a:gd name="connsiteX1" fmla="*/ 299922 w 7879520"/>
                      <a:gd name="connsiteY1" fmla="*/ 26951 h 1792754"/>
                      <a:gd name="connsiteX2" fmla="*/ 500439 w 7879520"/>
                      <a:gd name="connsiteY2" fmla="*/ 397301 h 1792754"/>
                      <a:gd name="connsiteX3" fmla="*/ 514627 w 7879520"/>
                      <a:gd name="connsiteY3" fmla="*/ 452479 h 1792754"/>
                      <a:gd name="connsiteX4" fmla="*/ 514627 w 7879520"/>
                      <a:gd name="connsiteY4" fmla="*/ 482510 h 1792754"/>
                      <a:gd name="connsiteX5" fmla="*/ 517087 w 7879520"/>
                      <a:gd name="connsiteY5" fmla="*/ 492077 h 1792754"/>
                      <a:gd name="connsiteX6" fmla="*/ 539300 w 7879520"/>
                      <a:gd name="connsiteY6" fmla="*/ 712430 h 1792754"/>
                      <a:gd name="connsiteX7" fmla="*/ 533655 w 7879520"/>
                      <a:gd name="connsiteY7" fmla="*/ 824221 h 1792754"/>
                      <a:gd name="connsiteX8" fmla="*/ 522951 w 7879520"/>
                      <a:gd name="connsiteY8" fmla="*/ 894362 h 1792754"/>
                      <a:gd name="connsiteX9" fmla="*/ 523573 w 7879520"/>
                      <a:gd name="connsiteY9" fmla="*/ 900699 h 1792754"/>
                      <a:gd name="connsiteX10" fmla="*/ 530268 w 7879520"/>
                      <a:gd name="connsiteY10" fmla="*/ 923880 h 1792754"/>
                      <a:gd name="connsiteX11" fmla="*/ 549231 w 7879520"/>
                      <a:gd name="connsiteY11" fmla="*/ 989540 h 1792754"/>
                      <a:gd name="connsiteX12" fmla="*/ 928074 w 7879520"/>
                      <a:gd name="connsiteY12" fmla="*/ 1344882 h 1792754"/>
                      <a:gd name="connsiteX13" fmla="*/ 7879520 w 7879520"/>
                      <a:gd name="connsiteY13" fmla="*/ 1249950 h 1792754"/>
                      <a:gd name="connsiteX14" fmla="*/ 7875624 w 7879520"/>
                      <a:gd name="connsiteY14" fmla="*/ 1288594 h 1792754"/>
                      <a:gd name="connsiteX15" fmla="*/ 7257040 w 7879520"/>
                      <a:gd name="connsiteY15" fmla="*/ 1792754 h 1792754"/>
                      <a:gd name="connsiteX16" fmla="*/ 631412 w 7879520"/>
                      <a:gd name="connsiteY16" fmla="*/ 1792754 h 1792754"/>
                      <a:gd name="connsiteX17" fmla="*/ 184936 w 7879520"/>
                      <a:gd name="connsiteY17" fmla="*/ 1607818 h 1792754"/>
                      <a:gd name="connsiteX18" fmla="*/ 150989 w 7879520"/>
                      <a:gd name="connsiteY18" fmla="*/ 1566674 h 1792754"/>
                      <a:gd name="connsiteX19" fmla="*/ 107835 w 7879520"/>
                      <a:gd name="connsiteY19" fmla="*/ 1514370 h 1792754"/>
                      <a:gd name="connsiteX20" fmla="*/ 0 w 7879520"/>
                      <a:gd name="connsiteY20" fmla="*/ 1161342 h 1792754"/>
                      <a:gd name="connsiteX21" fmla="*/ 0 w 7879520"/>
                      <a:gd name="connsiteY21" fmla="*/ 519166 h 1792754"/>
                      <a:gd name="connsiteX22" fmla="*/ 218200 w 7879520"/>
                      <a:gd name="connsiteY22" fmla="*/ 41726 h 1792754"/>
                      <a:gd name="connsiteX23" fmla="*/ 275428 w 7879520"/>
                      <a:gd name="connsiteY23" fmla="*/ 0 h 1792754"/>
                      <a:gd name="connsiteX0" fmla="*/ 275428 w 7879520"/>
                      <a:gd name="connsiteY0" fmla="*/ 0 h 1792754"/>
                      <a:gd name="connsiteX1" fmla="*/ 299922 w 7879520"/>
                      <a:gd name="connsiteY1" fmla="*/ 26951 h 1792754"/>
                      <a:gd name="connsiteX2" fmla="*/ 500439 w 7879520"/>
                      <a:gd name="connsiteY2" fmla="*/ 397301 h 1792754"/>
                      <a:gd name="connsiteX3" fmla="*/ 514627 w 7879520"/>
                      <a:gd name="connsiteY3" fmla="*/ 452479 h 1792754"/>
                      <a:gd name="connsiteX4" fmla="*/ 514627 w 7879520"/>
                      <a:gd name="connsiteY4" fmla="*/ 482510 h 1792754"/>
                      <a:gd name="connsiteX5" fmla="*/ 517087 w 7879520"/>
                      <a:gd name="connsiteY5" fmla="*/ 492077 h 1792754"/>
                      <a:gd name="connsiteX6" fmla="*/ 539300 w 7879520"/>
                      <a:gd name="connsiteY6" fmla="*/ 712430 h 1792754"/>
                      <a:gd name="connsiteX7" fmla="*/ 533655 w 7879520"/>
                      <a:gd name="connsiteY7" fmla="*/ 824221 h 1792754"/>
                      <a:gd name="connsiteX8" fmla="*/ 522951 w 7879520"/>
                      <a:gd name="connsiteY8" fmla="*/ 894362 h 1792754"/>
                      <a:gd name="connsiteX9" fmla="*/ 523573 w 7879520"/>
                      <a:gd name="connsiteY9" fmla="*/ 900699 h 1792754"/>
                      <a:gd name="connsiteX10" fmla="*/ 530268 w 7879520"/>
                      <a:gd name="connsiteY10" fmla="*/ 923880 h 1792754"/>
                      <a:gd name="connsiteX11" fmla="*/ 549231 w 7879520"/>
                      <a:gd name="connsiteY11" fmla="*/ 989540 h 1792754"/>
                      <a:gd name="connsiteX12" fmla="*/ 928074 w 7879520"/>
                      <a:gd name="connsiteY12" fmla="*/ 1344882 h 1792754"/>
                      <a:gd name="connsiteX13" fmla="*/ 7879520 w 7879520"/>
                      <a:gd name="connsiteY13" fmla="*/ 1249950 h 1792754"/>
                      <a:gd name="connsiteX14" fmla="*/ 7875624 w 7879520"/>
                      <a:gd name="connsiteY14" fmla="*/ 1288594 h 1792754"/>
                      <a:gd name="connsiteX15" fmla="*/ 7257040 w 7879520"/>
                      <a:gd name="connsiteY15" fmla="*/ 1792754 h 1792754"/>
                      <a:gd name="connsiteX16" fmla="*/ 631412 w 7879520"/>
                      <a:gd name="connsiteY16" fmla="*/ 1792754 h 1792754"/>
                      <a:gd name="connsiteX17" fmla="*/ 184936 w 7879520"/>
                      <a:gd name="connsiteY17" fmla="*/ 1607818 h 1792754"/>
                      <a:gd name="connsiteX18" fmla="*/ 150989 w 7879520"/>
                      <a:gd name="connsiteY18" fmla="*/ 1566674 h 1792754"/>
                      <a:gd name="connsiteX19" fmla="*/ 107835 w 7879520"/>
                      <a:gd name="connsiteY19" fmla="*/ 1514370 h 1792754"/>
                      <a:gd name="connsiteX20" fmla="*/ 0 w 7879520"/>
                      <a:gd name="connsiteY20" fmla="*/ 1161342 h 1792754"/>
                      <a:gd name="connsiteX21" fmla="*/ 0 w 7879520"/>
                      <a:gd name="connsiteY21" fmla="*/ 519166 h 1792754"/>
                      <a:gd name="connsiteX22" fmla="*/ 218200 w 7879520"/>
                      <a:gd name="connsiteY22" fmla="*/ 41726 h 1792754"/>
                      <a:gd name="connsiteX23" fmla="*/ 275428 w 7879520"/>
                      <a:gd name="connsiteY23" fmla="*/ 0 h 1792754"/>
                      <a:gd name="connsiteX0" fmla="*/ 275428 w 7879520"/>
                      <a:gd name="connsiteY0" fmla="*/ 0 h 1792754"/>
                      <a:gd name="connsiteX1" fmla="*/ 299922 w 7879520"/>
                      <a:gd name="connsiteY1" fmla="*/ 26951 h 1792754"/>
                      <a:gd name="connsiteX2" fmla="*/ 500439 w 7879520"/>
                      <a:gd name="connsiteY2" fmla="*/ 397301 h 1792754"/>
                      <a:gd name="connsiteX3" fmla="*/ 514627 w 7879520"/>
                      <a:gd name="connsiteY3" fmla="*/ 452479 h 1792754"/>
                      <a:gd name="connsiteX4" fmla="*/ 514627 w 7879520"/>
                      <a:gd name="connsiteY4" fmla="*/ 482510 h 1792754"/>
                      <a:gd name="connsiteX5" fmla="*/ 517087 w 7879520"/>
                      <a:gd name="connsiteY5" fmla="*/ 492077 h 1792754"/>
                      <a:gd name="connsiteX6" fmla="*/ 539300 w 7879520"/>
                      <a:gd name="connsiteY6" fmla="*/ 712430 h 1792754"/>
                      <a:gd name="connsiteX7" fmla="*/ 533655 w 7879520"/>
                      <a:gd name="connsiteY7" fmla="*/ 824221 h 1792754"/>
                      <a:gd name="connsiteX8" fmla="*/ 522951 w 7879520"/>
                      <a:gd name="connsiteY8" fmla="*/ 894362 h 1792754"/>
                      <a:gd name="connsiteX9" fmla="*/ 523573 w 7879520"/>
                      <a:gd name="connsiteY9" fmla="*/ 900699 h 1792754"/>
                      <a:gd name="connsiteX10" fmla="*/ 530268 w 7879520"/>
                      <a:gd name="connsiteY10" fmla="*/ 923880 h 1792754"/>
                      <a:gd name="connsiteX11" fmla="*/ 549231 w 7879520"/>
                      <a:gd name="connsiteY11" fmla="*/ 989540 h 1792754"/>
                      <a:gd name="connsiteX12" fmla="*/ 928074 w 7879520"/>
                      <a:gd name="connsiteY12" fmla="*/ 1344882 h 1792754"/>
                      <a:gd name="connsiteX13" fmla="*/ 7879520 w 7879520"/>
                      <a:gd name="connsiteY13" fmla="*/ 1249950 h 1792754"/>
                      <a:gd name="connsiteX14" fmla="*/ 7875624 w 7879520"/>
                      <a:gd name="connsiteY14" fmla="*/ 1288594 h 1792754"/>
                      <a:gd name="connsiteX15" fmla="*/ 7257040 w 7879520"/>
                      <a:gd name="connsiteY15" fmla="*/ 1792754 h 1792754"/>
                      <a:gd name="connsiteX16" fmla="*/ 653823 w 7879520"/>
                      <a:gd name="connsiteY16" fmla="*/ 1779307 h 1792754"/>
                      <a:gd name="connsiteX17" fmla="*/ 184936 w 7879520"/>
                      <a:gd name="connsiteY17" fmla="*/ 1607818 h 1792754"/>
                      <a:gd name="connsiteX18" fmla="*/ 150989 w 7879520"/>
                      <a:gd name="connsiteY18" fmla="*/ 1566674 h 1792754"/>
                      <a:gd name="connsiteX19" fmla="*/ 107835 w 7879520"/>
                      <a:gd name="connsiteY19" fmla="*/ 1514370 h 1792754"/>
                      <a:gd name="connsiteX20" fmla="*/ 0 w 7879520"/>
                      <a:gd name="connsiteY20" fmla="*/ 1161342 h 1792754"/>
                      <a:gd name="connsiteX21" fmla="*/ 0 w 7879520"/>
                      <a:gd name="connsiteY21" fmla="*/ 519166 h 1792754"/>
                      <a:gd name="connsiteX22" fmla="*/ 218200 w 7879520"/>
                      <a:gd name="connsiteY22" fmla="*/ 41726 h 1792754"/>
                      <a:gd name="connsiteX23" fmla="*/ 275428 w 7879520"/>
                      <a:gd name="connsiteY23" fmla="*/ 0 h 1792754"/>
                      <a:gd name="connsiteX0" fmla="*/ 275428 w 7879520"/>
                      <a:gd name="connsiteY0" fmla="*/ 0 h 1792754"/>
                      <a:gd name="connsiteX1" fmla="*/ 299922 w 7879520"/>
                      <a:gd name="connsiteY1" fmla="*/ 26951 h 1792754"/>
                      <a:gd name="connsiteX2" fmla="*/ 500439 w 7879520"/>
                      <a:gd name="connsiteY2" fmla="*/ 397301 h 1792754"/>
                      <a:gd name="connsiteX3" fmla="*/ 514627 w 7879520"/>
                      <a:gd name="connsiteY3" fmla="*/ 452479 h 1792754"/>
                      <a:gd name="connsiteX4" fmla="*/ 514627 w 7879520"/>
                      <a:gd name="connsiteY4" fmla="*/ 482510 h 1792754"/>
                      <a:gd name="connsiteX5" fmla="*/ 517087 w 7879520"/>
                      <a:gd name="connsiteY5" fmla="*/ 492077 h 1792754"/>
                      <a:gd name="connsiteX6" fmla="*/ 539300 w 7879520"/>
                      <a:gd name="connsiteY6" fmla="*/ 712430 h 1792754"/>
                      <a:gd name="connsiteX7" fmla="*/ 533655 w 7879520"/>
                      <a:gd name="connsiteY7" fmla="*/ 824221 h 1792754"/>
                      <a:gd name="connsiteX8" fmla="*/ 522951 w 7879520"/>
                      <a:gd name="connsiteY8" fmla="*/ 894362 h 1792754"/>
                      <a:gd name="connsiteX9" fmla="*/ 523573 w 7879520"/>
                      <a:gd name="connsiteY9" fmla="*/ 900699 h 1792754"/>
                      <a:gd name="connsiteX10" fmla="*/ 530268 w 7879520"/>
                      <a:gd name="connsiteY10" fmla="*/ 923880 h 1792754"/>
                      <a:gd name="connsiteX11" fmla="*/ 549231 w 7879520"/>
                      <a:gd name="connsiteY11" fmla="*/ 989540 h 1792754"/>
                      <a:gd name="connsiteX12" fmla="*/ 928074 w 7879520"/>
                      <a:gd name="connsiteY12" fmla="*/ 1344882 h 1792754"/>
                      <a:gd name="connsiteX13" fmla="*/ 7879520 w 7879520"/>
                      <a:gd name="connsiteY13" fmla="*/ 1249950 h 1792754"/>
                      <a:gd name="connsiteX14" fmla="*/ 7875624 w 7879520"/>
                      <a:gd name="connsiteY14" fmla="*/ 1288594 h 1792754"/>
                      <a:gd name="connsiteX15" fmla="*/ 7257040 w 7879520"/>
                      <a:gd name="connsiteY15" fmla="*/ 1792754 h 1792754"/>
                      <a:gd name="connsiteX16" fmla="*/ 653823 w 7879520"/>
                      <a:gd name="connsiteY16" fmla="*/ 1779307 h 1792754"/>
                      <a:gd name="connsiteX17" fmla="*/ 184936 w 7879520"/>
                      <a:gd name="connsiteY17" fmla="*/ 1607818 h 1792754"/>
                      <a:gd name="connsiteX18" fmla="*/ 150989 w 7879520"/>
                      <a:gd name="connsiteY18" fmla="*/ 1566674 h 1792754"/>
                      <a:gd name="connsiteX19" fmla="*/ 143694 w 7879520"/>
                      <a:gd name="connsiteY19" fmla="*/ 1500923 h 1792754"/>
                      <a:gd name="connsiteX20" fmla="*/ 0 w 7879520"/>
                      <a:gd name="connsiteY20" fmla="*/ 1161342 h 1792754"/>
                      <a:gd name="connsiteX21" fmla="*/ 0 w 7879520"/>
                      <a:gd name="connsiteY21" fmla="*/ 519166 h 1792754"/>
                      <a:gd name="connsiteX22" fmla="*/ 218200 w 7879520"/>
                      <a:gd name="connsiteY22" fmla="*/ 41726 h 1792754"/>
                      <a:gd name="connsiteX23" fmla="*/ 275428 w 7879520"/>
                      <a:gd name="connsiteY23" fmla="*/ 0 h 1792754"/>
                      <a:gd name="connsiteX0" fmla="*/ 275428 w 7879520"/>
                      <a:gd name="connsiteY0" fmla="*/ 0 h 1792754"/>
                      <a:gd name="connsiteX1" fmla="*/ 299922 w 7879520"/>
                      <a:gd name="connsiteY1" fmla="*/ 26951 h 1792754"/>
                      <a:gd name="connsiteX2" fmla="*/ 500439 w 7879520"/>
                      <a:gd name="connsiteY2" fmla="*/ 397301 h 1792754"/>
                      <a:gd name="connsiteX3" fmla="*/ 514627 w 7879520"/>
                      <a:gd name="connsiteY3" fmla="*/ 452479 h 1792754"/>
                      <a:gd name="connsiteX4" fmla="*/ 514627 w 7879520"/>
                      <a:gd name="connsiteY4" fmla="*/ 482510 h 1792754"/>
                      <a:gd name="connsiteX5" fmla="*/ 517087 w 7879520"/>
                      <a:gd name="connsiteY5" fmla="*/ 492077 h 1792754"/>
                      <a:gd name="connsiteX6" fmla="*/ 539300 w 7879520"/>
                      <a:gd name="connsiteY6" fmla="*/ 712430 h 1792754"/>
                      <a:gd name="connsiteX7" fmla="*/ 533655 w 7879520"/>
                      <a:gd name="connsiteY7" fmla="*/ 824221 h 1792754"/>
                      <a:gd name="connsiteX8" fmla="*/ 522951 w 7879520"/>
                      <a:gd name="connsiteY8" fmla="*/ 894362 h 1792754"/>
                      <a:gd name="connsiteX9" fmla="*/ 523573 w 7879520"/>
                      <a:gd name="connsiteY9" fmla="*/ 900699 h 1792754"/>
                      <a:gd name="connsiteX10" fmla="*/ 530268 w 7879520"/>
                      <a:gd name="connsiteY10" fmla="*/ 923880 h 1792754"/>
                      <a:gd name="connsiteX11" fmla="*/ 549231 w 7879520"/>
                      <a:gd name="connsiteY11" fmla="*/ 989540 h 1792754"/>
                      <a:gd name="connsiteX12" fmla="*/ 928074 w 7879520"/>
                      <a:gd name="connsiteY12" fmla="*/ 1344882 h 1792754"/>
                      <a:gd name="connsiteX13" fmla="*/ 7879520 w 7879520"/>
                      <a:gd name="connsiteY13" fmla="*/ 1249950 h 1792754"/>
                      <a:gd name="connsiteX14" fmla="*/ 7875624 w 7879520"/>
                      <a:gd name="connsiteY14" fmla="*/ 1288594 h 1792754"/>
                      <a:gd name="connsiteX15" fmla="*/ 7257040 w 7879520"/>
                      <a:gd name="connsiteY15" fmla="*/ 1792754 h 1792754"/>
                      <a:gd name="connsiteX16" fmla="*/ 653823 w 7879520"/>
                      <a:gd name="connsiteY16" fmla="*/ 1779307 h 1792754"/>
                      <a:gd name="connsiteX17" fmla="*/ 225277 w 7879520"/>
                      <a:gd name="connsiteY17" fmla="*/ 1594371 h 1792754"/>
                      <a:gd name="connsiteX18" fmla="*/ 150989 w 7879520"/>
                      <a:gd name="connsiteY18" fmla="*/ 1566674 h 1792754"/>
                      <a:gd name="connsiteX19" fmla="*/ 143694 w 7879520"/>
                      <a:gd name="connsiteY19" fmla="*/ 1500923 h 1792754"/>
                      <a:gd name="connsiteX20" fmla="*/ 0 w 7879520"/>
                      <a:gd name="connsiteY20" fmla="*/ 1161342 h 1792754"/>
                      <a:gd name="connsiteX21" fmla="*/ 0 w 7879520"/>
                      <a:gd name="connsiteY21" fmla="*/ 519166 h 1792754"/>
                      <a:gd name="connsiteX22" fmla="*/ 218200 w 7879520"/>
                      <a:gd name="connsiteY22" fmla="*/ 41726 h 1792754"/>
                      <a:gd name="connsiteX23" fmla="*/ 275428 w 7879520"/>
                      <a:gd name="connsiteY23" fmla="*/ 0 h 1792754"/>
                      <a:gd name="connsiteX0" fmla="*/ 275428 w 7879520"/>
                      <a:gd name="connsiteY0" fmla="*/ 0 h 1792754"/>
                      <a:gd name="connsiteX1" fmla="*/ 299922 w 7879520"/>
                      <a:gd name="connsiteY1" fmla="*/ 26951 h 1792754"/>
                      <a:gd name="connsiteX2" fmla="*/ 500439 w 7879520"/>
                      <a:gd name="connsiteY2" fmla="*/ 397301 h 1792754"/>
                      <a:gd name="connsiteX3" fmla="*/ 514627 w 7879520"/>
                      <a:gd name="connsiteY3" fmla="*/ 452479 h 1792754"/>
                      <a:gd name="connsiteX4" fmla="*/ 514627 w 7879520"/>
                      <a:gd name="connsiteY4" fmla="*/ 482510 h 1792754"/>
                      <a:gd name="connsiteX5" fmla="*/ 517087 w 7879520"/>
                      <a:gd name="connsiteY5" fmla="*/ 492077 h 1792754"/>
                      <a:gd name="connsiteX6" fmla="*/ 539300 w 7879520"/>
                      <a:gd name="connsiteY6" fmla="*/ 712430 h 1792754"/>
                      <a:gd name="connsiteX7" fmla="*/ 533655 w 7879520"/>
                      <a:gd name="connsiteY7" fmla="*/ 824221 h 1792754"/>
                      <a:gd name="connsiteX8" fmla="*/ 522951 w 7879520"/>
                      <a:gd name="connsiteY8" fmla="*/ 894362 h 1792754"/>
                      <a:gd name="connsiteX9" fmla="*/ 523573 w 7879520"/>
                      <a:gd name="connsiteY9" fmla="*/ 900699 h 1792754"/>
                      <a:gd name="connsiteX10" fmla="*/ 530268 w 7879520"/>
                      <a:gd name="connsiteY10" fmla="*/ 923880 h 1792754"/>
                      <a:gd name="connsiteX11" fmla="*/ 549231 w 7879520"/>
                      <a:gd name="connsiteY11" fmla="*/ 989540 h 1792754"/>
                      <a:gd name="connsiteX12" fmla="*/ 928074 w 7879520"/>
                      <a:gd name="connsiteY12" fmla="*/ 1344882 h 1792754"/>
                      <a:gd name="connsiteX13" fmla="*/ 7879520 w 7879520"/>
                      <a:gd name="connsiteY13" fmla="*/ 1249950 h 1792754"/>
                      <a:gd name="connsiteX14" fmla="*/ 7875624 w 7879520"/>
                      <a:gd name="connsiteY14" fmla="*/ 1288594 h 1792754"/>
                      <a:gd name="connsiteX15" fmla="*/ 7257040 w 7879520"/>
                      <a:gd name="connsiteY15" fmla="*/ 1792754 h 1792754"/>
                      <a:gd name="connsiteX16" fmla="*/ 653823 w 7879520"/>
                      <a:gd name="connsiteY16" fmla="*/ 1779307 h 1792754"/>
                      <a:gd name="connsiteX17" fmla="*/ 225277 w 7879520"/>
                      <a:gd name="connsiteY17" fmla="*/ 1594371 h 1792754"/>
                      <a:gd name="connsiteX18" fmla="*/ 182365 w 7879520"/>
                      <a:gd name="connsiteY18" fmla="*/ 1548745 h 1792754"/>
                      <a:gd name="connsiteX19" fmla="*/ 143694 w 7879520"/>
                      <a:gd name="connsiteY19" fmla="*/ 1500923 h 1792754"/>
                      <a:gd name="connsiteX20" fmla="*/ 0 w 7879520"/>
                      <a:gd name="connsiteY20" fmla="*/ 1161342 h 1792754"/>
                      <a:gd name="connsiteX21" fmla="*/ 0 w 7879520"/>
                      <a:gd name="connsiteY21" fmla="*/ 519166 h 1792754"/>
                      <a:gd name="connsiteX22" fmla="*/ 218200 w 7879520"/>
                      <a:gd name="connsiteY22" fmla="*/ 41726 h 1792754"/>
                      <a:gd name="connsiteX23" fmla="*/ 275428 w 7879520"/>
                      <a:gd name="connsiteY23" fmla="*/ 0 h 1792754"/>
                      <a:gd name="connsiteX0" fmla="*/ 275428 w 7879520"/>
                      <a:gd name="connsiteY0" fmla="*/ 0 h 1792754"/>
                      <a:gd name="connsiteX1" fmla="*/ 299922 w 7879520"/>
                      <a:gd name="connsiteY1" fmla="*/ 26951 h 1792754"/>
                      <a:gd name="connsiteX2" fmla="*/ 500439 w 7879520"/>
                      <a:gd name="connsiteY2" fmla="*/ 397301 h 1792754"/>
                      <a:gd name="connsiteX3" fmla="*/ 514627 w 7879520"/>
                      <a:gd name="connsiteY3" fmla="*/ 452479 h 1792754"/>
                      <a:gd name="connsiteX4" fmla="*/ 514627 w 7879520"/>
                      <a:gd name="connsiteY4" fmla="*/ 482510 h 1792754"/>
                      <a:gd name="connsiteX5" fmla="*/ 517087 w 7879520"/>
                      <a:gd name="connsiteY5" fmla="*/ 492077 h 1792754"/>
                      <a:gd name="connsiteX6" fmla="*/ 539300 w 7879520"/>
                      <a:gd name="connsiteY6" fmla="*/ 712430 h 1792754"/>
                      <a:gd name="connsiteX7" fmla="*/ 533655 w 7879520"/>
                      <a:gd name="connsiteY7" fmla="*/ 824221 h 1792754"/>
                      <a:gd name="connsiteX8" fmla="*/ 522951 w 7879520"/>
                      <a:gd name="connsiteY8" fmla="*/ 894362 h 1792754"/>
                      <a:gd name="connsiteX9" fmla="*/ 523573 w 7879520"/>
                      <a:gd name="connsiteY9" fmla="*/ 900699 h 1792754"/>
                      <a:gd name="connsiteX10" fmla="*/ 530268 w 7879520"/>
                      <a:gd name="connsiteY10" fmla="*/ 923880 h 1792754"/>
                      <a:gd name="connsiteX11" fmla="*/ 549231 w 7879520"/>
                      <a:gd name="connsiteY11" fmla="*/ 989540 h 1792754"/>
                      <a:gd name="connsiteX12" fmla="*/ 928074 w 7879520"/>
                      <a:gd name="connsiteY12" fmla="*/ 1344882 h 1792754"/>
                      <a:gd name="connsiteX13" fmla="*/ 7879520 w 7879520"/>
                      <a:gd name="connsiteY13" fmla="*/ 1249950 h 1792754"/>
                      <a:gd name="connsiteX14" fmla="*/ 7875624 w 7879520"/>
                      <a:gd name="connsiteY14" fmla="*/ 1288594 h 1792754"/>
                      <a:gd name="connsiteX15" fmla="*/ 7257040 w 7879520"/>
                      <a:gd name="connsiteY15" fmla="*/ 1792754 h 1792754"/>
                      <a:gd name="connsiteX16" fmla="*/ 653823 w 7879520"/>
                      <a:gd name="connsiteY16" fmla="*/ 1779307 h 1792754"/>
                      <a:gd name="connsiteX17" fmla="*/ 225277 w 7879520"/>
                      <a:gd name="connsiteY17" fmla="*/ 1594371 h 1792754"/>
                      <a:gd name="connsiteX18" fmla="*/ 182365 w 7879520"/>
                      <a:gd name="connsiteY18" fmla="*/ 1548745 h 1792754"/>
                      <a:gd name="connsiteX19" fmla="*/ 143694 w 7879520"/>
                      <a:gd name="connsiteY19" fmla="*/ 1500923 h 1792754"/>
                      <a:gd name="connsiteX20" fmla="*/ 17930 w 7879520"/>
                      <a:gd name="connsiteY20" fmla="*/ 1161342 h 1792754"/>
                      <a:gd name="connsiteX21" fmla="*/ 0 w 7879520"/>
                      <a:gd name="connsiteY21" fmla="*/ 519166 h 1792754"/>
                      <a:gd name="connsiteX22" fmla="*/ 218200 w 7879520"/>
                      <a:gd name="connsiteY22" fmla="*/ 41726 h 1792754"/>
                      <a:gd name="connsiteX23" fmla="*/ 275428 w 7879520"/>
                      <a:gd name="connsiteY23" fmla="*/ 0 h 1792754"/>
                      <a:gd name="connsiteX0" fmla="*/ 275428 w 7879520"/>
                      <a:gd name="connsiteY0" fmla="*/ 0 h 1792754"/>
                      <a:gd name="connsiteX1" fmla="*/ 299922 w 7879520"/>
                      <a:gd name="connsiteY1" fmla="*/ 26951 h 1792754"/>
                      <a:gd name="connsiteX2" fmla="*/ 500439 w 7879520"/>
                      <a:gd name="connsiteY2" fmla="*/ 397301 h 1792754"/>
                      <a:gd name="connsiteX3" fmla="*/ 514627 w 7879520"/>
                      <a:gd name="connsiteY3" fmla="*/ 452479 h 1792754"/>
                      <a:gd name="connsiteX4" fmla="*/ 514627 w 7879520"/>
                      <a:gd name="connsiteY4" fmla="*/ 482510 h 1792754"/>
                      <a:gd name="connsiteX5" fmla="*/ 517087 w 7879520"/>
                      <a:gd name="connsiteY5" fmla="*/ 492077 h 1792754"/>
                      <a:gd name="connsiteX6" fmla="*/ 539300 w 7879520"/>
                      <a:gd name="connsiteY6" fmla="*/ 712430 h 1792754"/>
                      <a:gd name="connsiteX7" fmla="*/ 533655 w 7879520"/>
                      <a:gd name="connsiteY7" fmla="*/ 824221 h 1792754"/>
                      <a:gd name="connsiteX8" fmla="*/ 522951 w 7879520"/>
                      <a:gd name="connsiteY8" fmla="*/ 894362 h 1792754"/>
                      <a:gd name="connsiteX9" fmla="*/ 523573 w 7879520"/>
                      <a:gd name="connsiteY9" fmla="*/ 900699 h 1792754"/>
                      <a:gd name="connsiteX10" fmla="*/ 530268 w 7879520"/>
                      <a:gd name="connsiteY10" fmla="*/ 923880 h 1792754"/>
                      <a:gd name="connsiteX11" fmla="*/ 549231 w 7879520"/>
                      <a:gd name="connsiteY11" fmla="*/ 989540 h 1792754"/>
                      <a:gd name="connsiteX12" fmla="*/ 928074 w 7879520"/>
                      <a:gd name="connsiteY12" fmla="*/ 1344882 h 1792754"/>
                      <a:gd name="connsiteX13" fmla="*/ 7879520 w 7879520"/>
                      <a:gd name="connsiteY13" fmla="*/ 1249950 h 1792754"/>
                      <a:gd name="connsiteX14" fmla="*/ 7875624 w 7879520"/>
                      <a:gd name="connsiteY14" fmla="*/ 1288594 h 1792754"/>
                      <a:gd name="connsiteX15" fmla="*/ 7257040 w 7879520"/>
                      <a:gd name="connsiteY15" fmla="*/ 1792754 h 1792754"/>
                      <a:gd name="connsiteX16" fmla="*/ 653823 w 7879520"/>
                      <a:gd name="connsiteY16" fmla="*/ 1779307 h 1792754"/>
                      <a:gd name="connsiteX17" fmla="*/ 225277 w 7879520"/>
                      <a:gd name="connsiteY17" fmla="*/ 1594371 h 1792754"/>
                      <a:gd name="connsiteX18" fmla="*/ 182365 w 7879520"/>
                      <a:gd name="connsiteY18" fmla="*/ 1548745 h 1792754"/>
                      <a:gd name="connsiteX19" fmla="*/ 143694 w 7879520"/>
                      <a:gd name="connsiteY19" fmla="*/ 1500923 h 1792754"/>
                      <a:gd name="connsiteX20" fmla="*/ 17930 w 7879520"/>
                      <a:gd name="connsiteY20" fmla="*/ 1161342 h 1792754"/>
                      <a:gd name="connsiteX21" fmla="*/ 0 w 7879520"/>
                      <a:gd name="connsiteY21" fmla="*/ 519166 h 1792754"/>
                      <a:gd name="connsiteX22" fmla="*/ 218200 w 7879520"/>
                      <a:gd name="connsiteY22" fmla="*/ 41726 h 1792754"/>
                      <a:gd name="connsiteX23" fmla="*/ 275428 w 7879520"/>
                      <a:gd name="connsiteY23" fmla="*/ 0 h 1792754"/>
                      <a:gd name="connsiteX0" fmla="*/ 275428 w 7908281"/>
                      <a:gd name="connsiteY0" fmla="*/ 0 h 1792754"/>
                      <a:gd name="connsiteX1" fmla="*/ 299922 w 7908281"/>
                      <a:gd name="connsiteY1" fmla="*/ 26951 h 1792754"/>
                      <a:gd name="connsiteX2" fmla="*/ 500439 w 7908281"/>
                      <a:gd name="connsiteY2" fmla="*/ 397301 h 1792754"/>
                      <a:gd name="connsiteX3" fmla="*/ 514627 w 7908281"/>
                      <a:gd name="connsiteY3" fmla="*/ 452479 h 1792754"/>
                      <a:gd name="connsiteX4" fmla="*/ 514627 w 7908281"/>
                      <a:gd name="connsiteY4" fmla="*/ 482510 h 1792754"/>
                      <a:gd name="connsiteX5" fmla="*/ 517087 w 7908281"/>
                      <a:gd name="connsiteY5" fmla="*/ 492077 h 1792754"/>
                      <a:gd name="connsiteX6" fmla="*/ 539300 w 7908281"/>
                      <a:gd name="connsiteY6" fmla="*/ 712430 h 1792754"/>
                      <a:gd name="connsiteX7" fmla="*/ 533655 w 7908281"/>
                      <a:gd name="connsiteY7" fmla="*/ 824221 h 1792754"/>
                      <a:gd name="connsiteX8" fmla="*/ 522951 w 7908281"/>
                      <a:gd name="connsiteY8" fmla="*/ 894362 h 1792754"/>
                      <a:gd name="connsiteX9" fmla="*/ 523573 w 7908281"/>
                      <a:gd name="connsiteY9" fmla="*/ 900699 h 1792754"/>
                      <a:gd name="connsiteX10" fmla="*/ 530268 w 7908281"/>
                      <a:gd name="connsiteY10" fmla="*/ 923880 h 1792754"/>
                      <a:gd name="connsiteX11" fmla="*/ 549231 w 7908281"/>
                      <a:gd name="connsiteY11" fmla="*/ 989540 h 1792754"/>
                      <a:gd name="connsiteX12" fmla="*/ 928074 w 7908281"/>
                      <a:gd name="connsiteY12" fmla="*/ 1344882 h 1792754"/>
                      <a:gd name="connsiteX13" fmla="*/ 7879520 w 7908281"/>
                      <a:gd name="connsiteY13" fmla="*/ 1249950 h 1792754"/>
                      <a:gd name="connsiteX14" fmla="*/ 7908281 w 7908281"/>
                      <a:gd name="connsiteY14" fmla="*/ 1321251 h 1792754"/>
                      <a:gd name="connsiteX15" fmla="*/ 7257040 w 7908281"/>
                      <a:gd name="connsiteY15" fmla="*/ 1792754 h 1792754"/>
                      <a:gd name="connsiteX16" fmla="*/ 653823 w 7908281"/>
                      <a:gd name="connsiteY16" fmla="*/ 1779307 h 1792754"/>
                      <a:gd name="connsiteX17" fmla="*/ 225277 w 7908281"/>
                      <a:gd name="connsiteY17" fmla="*/ 1594371 h 1792754"/>
                      <a:gd name="connsiteX18" fmla="*/ 182365 w 7908281"/>
                      <a:gd name="connsiteY18" fmla="*/ 1548745 h 1792754"/>
                      <a:gd name="connsiteX19" fmla="*/ 143694 w 7908281"/>
                      <a:gd name="connsiteY19" fmla="*/ 1500923 h 1792754"/>
                      <a:gd name="connsiteX20" fmla="*/ 17930 w 7908281"/>
                      <a:gd name="connsiteY20" fmla="*/ 1161342 h 1792754"/>
                      <a:gd name="connsiteX21" fmla="*/ 0 w 7908281"/>
                      <a:gd name="connsiteY21" fmla="*/ 519166 h 1792754"/>
                      <a:gd name="connsiteX22" fmla="*/ 218200 w 7908281"/>
                      <a:gd name="connsiteY22" fmla="*/ 41726 h 1792754"/>
                      <a:gd name="connsiteX23" fmla="*/ 275428 w 7908281"/>
                      <a:gd name="connsiteY23" fmla="*/ 0 h 1792754"/>
                      <a:gd name="connsiteX0" fmla="*/ 275428 w 7908281"/>
                      <a:gd name="connsiteY0" fmla="*/ 0 h 1792754"/>
                      <a:gd name="connsiteX1" fmla="*/ 299922 w 7908281"/>
                      <a:gd name="connsiteY1" fmla="*/ 26951 h 1792754"/>
                      <a:gd name="connsiteX2" fmla="*/ 500439 w 7908281"/>
                      <a:gd name="connsiteY2" fmla="*/ 397301 h 1792754"/>
                      <a:gd name="connsiteX3" fmla="*/ 514627 w 7908281"/>
                      <a:gd name="connsiteY3" fmla="*/ 452479 h 1792754"/>
                      <a:gd name="connsiteX4" fmla="*/ 514627 w 7908281"/>
                      <a:gd name="connsiteY4" fmla="*/ 482510 h 1792754"/>
                      <a:gd name="connsiteX5" fmla="*/ 517087 w 7908281"/>
                      <a:gd name="connsiteY5" fmla="*/ 492077 h 1792754"/>
                      <a:gd name="connsiteX6" fmla="*/ 539300 w 7908281"/>
                      <a:gd name="connsiteY6" fmla="*/ 712430 h 1792754"/>
                      <a:gd name="connsiteX7" fmla="*/ 533655 w 7908281"/>
                      <a:gd name="connsiteY7" fmla="*/ 824221 h 1792754"/>
                      <a:gd name="connsiteX8" fmla="*/ 522951 w 7908281"/>
                      <a:gd name="connsiteY8" fmla="*/ 894362 h 1792754"/>
                      <a:gd name="connsiteX9" fmla="*/ 523573 w 7908281"/>
                      <a:gd name="connsiteY9" fmla="*/ 900699 h 1792754"/>
                      <a:gd name="connsiteX10" fmla="*/ 530268 w 7908281"/>
                      <a:gd name="connsiteY10" fmla="*/ 923880 h 1792754"/>
                      <a:gd name="connsiteX11" fmla="*/ 549231 w 7908281"/>
                      <a:gd name="connsiteY11" fmla="*/ 989540 h 1792754"/>
                      <a:gd name="connsiteX12" fmla="*/ 928074 w 7908281"/>
                      <a:gd name="connsiteY12" fmla="*/ 1344882 h 1792754"/>
                      <a:gd name="connsiteX13" fmla="*/ 7879520 w 7908281"/>
                      <a:gd name="connsiteY13" fmla="*/ 1249950 h 1792754"/>
                      <a:gd name="connsiteX14" fmla="*/ 7908281 w 7908281"/>
                      <a:gd name="connsiteY14" fmla="*/ 1370236 h 1792754"/>
                      <a:gd name="connsiteX15" fmla="*/ 7257040 w 7908281"/>
                      <a:gd name="connsiteY15" fmla="*/ 1792754 h 1792754"/>
                      <a:gd name="connsiteX16" fmla="*/ 653823 w 7908281"/>
                      <a:gd name="connsiteY16" fmla="*/ 1779307 h 1792754"/>
                      <a:gd name="connsiteX17" fmla="*/ 225277 w 7908281"/>
                      <a:gd name="connsiteY17" fmla="*/ 1594371 h 1792754"/>
                      <a:gd name="connsiteX18" fmla="*/ 182365 w 7908281"/>
                      <a:gd name="connsiteY18" fmla="*/ 1548745 h 1792754"/>
                      <a:gd name="connsiteX19" fmla="*/ 143694 w 7908281"/>
                      <a:gd name="connsiteY19" fmla="*/ 1500923 h 1792754"/>
                      <a:gd name="connsiteX20" fmla="*/ 17930 w 7908281"/>
                      <a:gd name="connsiteY20" fmla="*/ 1161342 h 1792754"/>
                      <a:gd name="connsiteX21" fmla="*/ 0 w 7908281"/>
                      <a:gd name="connsiteY21" fmla="*/ 519166 h 1792754"/>
                      <a:gd name="connsiteX22" fmla="*/ 218200 w 7908281"/>
                      <a:gd name="connsiteY22" fmla="*/ 41726 h 1792754"/>
                      <a:gd name="connsiteX23" fmla="*/ 275428 w 7908281"/>
                      <a:gd name="connsiteY23" fmla="*/ 0 h 1792754"/>
                      <a:gd name="connsiteX0" fmla="*/ 275428 w 7908281"/>
                      <a:gd name="connsiteY0" fmla="*/ 0 h 1792754"/>
                      <a:gd name="connsiteX1" fmla="*/ 299922 w 7908281"/>
                      <a:gd name="connsiteY1" fmla="*/ 26951 h 1792754"/>
                      <a:gd name="connsiteX2" fmla="*/ 500439 w 7908281"/>
                      <a:gd name="connsiteY2" fmla="*/ 397301 h 1792754"/>
                      <a:gd name="connsiteX3" fmla="*/ 514627 w 7908281"/>
                      <a:gd name="connsiteY3" fmla="*/ 452479 h 1792754"/>
                      <a:gd name="connsiteX4" fmla="*/ 514627 w 7908281"/>
                      <a:gd name="connsiteY4" fmla="*/ 482510 h 1792754"/>
                      <a:gd name="connsiteX5" fmla="*/ 517087 w 7908281"/>
                      <a:gd name="connsiteY5" fmla="*/ 492077 h 1792754"/>
                      <a:gd name="connsiteX6" fmla="*/ 539300 w 7908281"/>
                      <a:gd name="connsiteY6" fmla="*/ 712430 h 1792754"/>
                      <a:gd name="connsiteX7" fmla="*/ 533655 w 7908281"/>
                      <a:gd name="connsiteY7" fmla="*/ 824221 h 1792754"/>
                      <a:gd name="connsiteX8" fmla="*/ 522951 w 7908281"/>
                      <a:gd name="connsiteY8" fmla="*/ 894362 h 1792754"/>
                      <a:gd name="connsiteX9" fmla="*/ 523573 w 7908281"/>
                      <a:gd name="connsiteY9" fmla="*/ 900699 h 1792754"/>
                      <a:gd name="connsiteX10" fmla="*/ 530268 w 7908281"/>
                      <a:gd name="connsiteY10" fmla="*/ 923880 h 1792754"/>
                      <a:gd name="connsiteX11" fmla="*/ 549231 w 7908281"/>
                      <a:gd name="connsiteY11" fmla="*/ 989540 h 1792754"/>
                      <a:gd name="connsiteX12" fmla="*/ 928074 w 7908281"/>
                      <a:gd name="connsiteY12" fmla="*/ 1344882 h 1792754"/>
                      <a:gd name="connsiteX13" fmla="*/ 7879520 w 7908281"/>
                      <a:gd name="connsiteY13" fmla="*/ 1329463 h 1792754"/>
                      <a:gd name="connsiteX14" fmla="*/ 7908281 w 7908281"/>
                      <a:gd name="connsiteY14" fmla="*/ 1370236 h 1792754"/>
                      <a:gd name="connsiteX15" fmla="*/ 7257040 w 7908281"/>
                      <a:gd name="connsiteY15" fmla="*/ 1792754 h 1792754"/>
                      <a:gd name="connsiteX16" fmla="*/ 653823 w 7908281"/>
                      <a:gd name="connsiteY16" fmla="*/ 1779307 h 1792754"/>
                      <a:gd name="connsiteX17" fmla="*/ 225277 w 7908281"/>
                      <a:gd name="connsiteY17" fmla="*/ 1594371 h 1792754"/>
                      <a:gd name="connsiteX18" fmla="*/ 182365 w 7908281"/>
                      <a:gd name="connsiteY18" fmla="*/ 1548745 h 1792754"/>
                      <a:gd name="connsiteX19" fmla="*/ 143694 w 7908281"/>
                      <a:gd name="connsiteY19" fmla="*/ 1500923 h 1792754"/>
                      <a:gd name="connsiteX20" fmla="*/ 17930 w 7908281"/>
                      <a:gd name="connsiteY20" fmla="*/ 1161342 h 1792754"/>
                      <a:gd name="connsiteX21" fmla="*/ 0 w 7908281"/>
                      <a:gd name="connsiteY21" fmla="*/ 519166 h 1792754"/>
                      <a:gd name="connsiteX22" fmla="*/ 218200 w 7908281"/>
                      <a:gd name="connsiteY22" fmla="*/ 41726 h 1792754"/>
                      <a:gd name="connsiteX23" fmla="*/ 275428 w 7908281"/>
                      <a:gd name="connsiteY23" fmla="*/ 0 h 1792754"/>
                      <a:gd name="connsiteX0" fmla="*/ 275428 w 7908281"/>
                      <a:gd name="connsiteY0" fmla="*/ 0 h 1792754"/>
                      <a:gd name="connsiteX1" fmla="*/ 299922 w 7908281"/>
                      <a:gd name="connsiteY1" fmla="*/ 26951 h 1792754"/>
                      <a:gd name="connsiteX2" fmla="*/ 500439 w 7908281"/>
                      <a:gd name="connsiteY2" fmla="*/ 397301 h 1792754"/>
                      <a:gd name="connsiteX3" fmla="*/ 514627 w 7908281"/>
                      <a:gd name="connsiteY3" fmla="*/ 452479 h 1792754"/>
                      <a:gd name="connsiteX4" fmla="*/ 514627 w 7908281"/>
                      <a:gd name="connsiteY4" fmla="*/ 482510 h 1792754"/>
                      <a:gd name="connsiteX5" fmla="*/ 517087 w 7908281"/>
                      <a:gd name="connsiteY5" fmla="*/ 492077 h 1792754"/>
                      <a:gd name="connsiteX6" fmla="*/ 539300 w 7908281"/>
                      <a:gd name="connsiteY6" fmla="*/ 712430 h 1792754"/>
                      <a:gd name="connsiteX7" fmla="*/ 533655 w 7908281"/>
                      <a:gd name="connsiteY7" fmla="*/ 824221 h 1792754"/>
                      <a:gd name="connsiteX8" fmla="*/ 522951 w 7908281"/>
                      <a:gd name="connsiteY8" fmla="*/ 894362 h 1792754"/>
                      <a:gd name="connsiteX9" fmla="*/ 523573 w 7908281"/>
                      <a:gd name="connsiteY9" fmla="*/ 900699 h 1792754"/>
                      <a:gd name="connsiteX10" fmla="*/ 530268 w 7908281"/>
                      <a:gd name="connsiteY10" fmla="*/ 923880 h 1792754"/>
                      <a:gd name="connsiteX11" fmla="*/ 549231 w 7908281"/>
                      <a:gd name="connsiteY11" fmla="*/ 989540 h 1792754"/>
                      <a:gd name="connsiteX12" fmla="*/ 943976 w 7908281"/>
                      <a:gd name="connsiteY12" fmla="*/ 1305125 h 1792754"/>
                      <a:gd name="connsiteX13" fmla="*/ 7879520 w 7908281"/>
                      <a:gd name="connsiteY13" fmla="*/ 1329463 h 1792754"/>
                      <a:gd name="connsiteX14" fmla="*/ 7908281 w 7908281"/>
                      <a:gd name="connsiteY14" fmla="*/ 1370236 h 1792754"/>
                      <a:gd name="connsiteX15" fmla="*/ 7257040 w 7908281"/>
                      <a:gd name="connsiteY15" fmla="*/ 1792754 h 1792754"/>
                      <a:gd name="connsiteX16" fmla="*/ 653823 w 7908281"/>
                      <a:gd name="connsiteY16" fmla="*/ 1779307 h 1792754"/>
                      <a:gd name="connsiteX17" fmla="*/ 225277 w 7908281"/>
                      <a:gd name="connsiteY17" fmla="*/ 1594371 h 1792754"/>
                      <a:gd name="connsiteX18" fmla="*/ 182365 w 7908281"/>
                      <a:gd name="connsiteY18" fmla="*/ 1548745 h 1792754"/>
                      <a:gd name="connsiteX19" fmla="*/ 143694 w 7908281"/>
                      <a:gd name="connsiteY19" fmla="*/ 1500923 h 1792754"/>
                      <a:gd name="connsiteX20" fmla="*/ 17930 w 7908281"/>
                      <a:gd name="connsiteY20" fmla="*/ 1161342 h 1792754"/>
                      <a:gd name="connsiteX21" fmla="*/ 0 w 7908281"/>
                      <a:gd name="connsiteY21" fmla="*/ 519166 h 1792754"/>
                      <a:gd name="connsiteX22" fmla="*/ 218200 w 7908281"/>
                      <a:gd name="connsiteY22" fmla="*/ 41726 h 1792754"/>
                      <a:gd name="connsiteX23" fmla="*/ 275428 w 7908281"/>
                      <a:gd name="connsiteY23" fmla="*/ 0 h 179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908281" h="1792754">
                        <a:moveTo>
                          <a:pt x="275428" y="0"/>
                        </a:moveTo>
                        <a:lnTo>
                          <a:pt x="299922" y="26951"/>
                        </a:lnTo>
                        <a:cubicBezTo>
                          <a:pt x="389051" y="134950"/>
                          <a:pt x="457844" y="260355"/>
                          <a:pt x="500439" y="397301"/>
                        </a:cubicBezTo>
                        <a:lnTo>
                          <a:pt x="514627" y="452479"/>
                        </a:lnTo>
                        <a:lnTo>
                          <a:pt x="514627" y="482510"/>
                        </a:lnTo>
                        <a:lnTo>
                          <a:pt x="517087" y="492077"/>
                        </a:lnTo>
                        <a:cubicBezTo>
                          <a:pt x="531651" y="563253"/>
                          <a:pt x="539300" y="636949"/>
                          <a:pt x="539300" y="712430"/>
                        </a:cubicBezTo>
                        <a:cubicBezTo>
                          <a:pt x="539300" y="750171"/>
                          <a:pt x="537388" y="787465"/>
                          <a:pt x="533655" y="824221"/>
                        </a:cubicBezTo>
                        <a:lnTo>
                          <a:pt x="522951" y="894362"/>
                        </a:lnTo>
                        <a:cubicBezTo>
                          <a:pt x="523158" y="896474"/>
                          <a:pt x="523366" y="898587"/>
                          <a:pt x="523573" y="900699"/>
                        </a:cubicBezTo>
                        <a:lnTo>
                          <a:pt x="530268" y="923880"/>
                        </a:lnTo>
                        <a:lnTo>
                          <a:pt x="549231" y="989540"/>
                        </a:lnTo>
                        <a:cubicBezTo>
                          <a:pt x="616078" y="1162939"/>
                          <a:pt x="761581" y="1305125"/>
                          <a:pt x="943976" y="1305125"/>
                        </a:cubicBezTo>
                        <a:lnTo>
                          <a:pt x="7879520" y="1329463"/>
                        </a:lnTo>
                        <a:lnTo>
                          <a:pt x="7908281" y="1370236"/>
                        </a:lnTo>
                        <a:cubicBezTo>
                          <a:pt x="7849404" y="1657959"/>
                          <a:pt x="7562169" y="1792754"/>
                          <a:pt x="7257040" y="1792754"/>
                        </a:cubicBezTo>
                        <a:lnTo>
                          <a:pt x="653823" y="1779307"/>
                        </a:lnTo>
                        <a:cubicBezTo>
                          <a:pt x="479464" y="1779307"/>
                          <a:pt x="352987" y="1704152"/>
                          <a:pt x="225277" y="1594371"/>
                        </a:cubicBezTo>
                        <a:lnTo>
                          <a:pt x="182365" y="1548745"/>
                        </a:lnTo>
                        <a:lnTo>
                          <a:pt x="143694" y="1500923"/>
                        </a:lnTo>
                        <a:cubicBezTo>
                          <a:pt x="84577" y="1382221"/>
                          <a:pt x="35860" y="1292112"/>
                          <a:pt x="17930" y="1161342"/>
                        </a:cubicBezTo>
                        <a:lnTo>
                          <a:pt x="0" y="519166"/>
                        </a:lnTo>
                        <a:cubicBezTo>
                          <a:pt x="0" y="328461"/>
                          <a:pt x="84546" y="157501"/>
                          <a:pt x="218200" y="41726"/>
                        </a:cubicBezTo>
                        <a:lnTo>
                          <a:pt x="275428" y="0"/>
                        </a:lnTo>
                        <a:close/>
                      </a:path>
                    </a:pathLst>
                  </a:custGeom>
                  <a:solidFill>
                    <a:srgbClr val="F0027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14" name="Oval 13">
                    <a:extLst>
                      <a:ext uri="{FF2B5EF4-FFF2-40B4-BE49-F238E27FC236}">
                        <a16:creationId xmlns:a16="http://schemas.microsoft.com/office/drawing/2014/main" id="{ABE3C6B7-E435-4594-8F6C-0426AB5B0305}"/>
                      </a:ext>
                    </a:extLst>
                  </p:cNvPr>
                  <p:cNvSpPr/>
                  <p:nvPr/>
                </p:nvSpPr>
                <p:spPr>
                  <a:xfrm>
                    <a:off x="6779106" y="6353966"/>
                    <a:ext cx="1371600" cy="137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106AB9D-D099-4F7F-A041-263D0A18819B}"/>
                      </a:ext>
                    </a:extLst>
                  </p:cNvPr>
                  <p:cNvSpPr/>
                  <p:nvPr/>
                </p:nvSpPr>
                <p:spPr>
                  <a:xfrm>
                    <a:off x="7963623" y="7429500"/>
                    <a:ext cx="7885978" cy="873100"/>
                  </a:xfrm>
                  <a:custGeom>
                    <a:avLst/>
                    <a:gdLst>
                      <a:gd name="connsiteX0" fmla="*/ 86030 w 7885978"/>
                      <a:gd name="connsiteY0" fmla="*/ 0 h 873099"/>
                      <a:gd name="connsiteX1" fmla="*/ 88010 w 7885978"/>
                      <a:gd name="connsiteY1" fmla="*/ 70905 h 873099"/>
                      <a:gd name="connsiteX2" fmla="*/ 213774 w 7885978"/>
                      <a:gd name="connsiteY2" fmla="*/ 410486 h 873099"/>
                      <a:gd name="connsiteX3" fmla="*/ 252445 w 7885978"/>
                      <a:gd name="connsiteY3" fmla="*/ 458308 h 873099"/>
                      <a:gd name="connsiteX4" fmla="*/ 295357 w 7885978"/>
                      <a:gd name="connsiteY4" fmla="*/ 503934 h 873099"/>
                      <a:gd name="connsiteX5" fmla="*/ 723903 w 7885978"/>
                      <a:gd name="connsiteY5" fmla="*/ 688870 h 873099"/>
                      <a:gd name="connsiteX6" fmla="*/ 7327120 w 7885978"/>
                      <a:gd name="connsiteY6" fmla="*/ 702317 h 873099"/>
                      <a:gd name="connsiteX7" fmla="*/ 7826885 w 7885978"/>
                      <a:gd name="connsiteY7" fmla="*/ 539927 h 873099"/>
                      <a:gd name="connsiteX8" fmla="*/ 7885978 w 7885978"/>
                      <a:gd name="connsiteY8" fmla="*/ 476532 h 873099"/>
                      <a:gd name="connsiteX9" fmla="*/ 7861943 w 7885978"/>
                      <a:gd name="connsiteY9" fmla="*/ 551344 h 873099"/>
                      <a:gd name="connsiteX10" fmla="*/ 7243074 w 7885978"/>
                      <a:gd name="connsiteY10" fmla="*/ 873099 h 873099"/>
                      <a:gd name="connsiteX11" fmla="*/ 639857 w 7885978"/>
                      <a:gd name="connsiteY11" fmla="*/ 859652 h 873099"/>
                      <a:gd name="connsiteX12" fmla="*/ 211311 w 7885978"/>
                      <a:gd name="connsiteY12" fmla="*/ 674716 h 873099"/>
                      <a:gd name="connsiteX13" fmla="*/ 168399 w 7885978"/>
                      <a:gd name="connsiteY13" fmla="*/ 629090 h 873099"/>
                      <a:gd name="connsiteX14" fmla="*/ 129728 w 7885978"/>
                      <a:gd name="connsiteY14" fmla="*/ 581268 h 873099"/>
                      <a:gd name="connsiteX15" fmla="*/ 3964 w 7885978"/>
                      <a:gd name="connsiteY15" fmla="*/ 241687 h 873099"/>
                      <a:gd name="connsiteX16" fmla="*/ 0 w 7885978"/>
                      <a:gd name="connsiteY16" fmla="*/ 99700 h 873099"/>
                      <a:gd name="connsiteX17" fmla="*/ 11811 w 7885978"/>
                      <a:gd name="connsiteY17" fmla="*/ 89955 h 873099"/>
                      <a:gd name="connsiteX18" fmla="*/ 86030 w 7885978"/>
                      <a:gd name="connsiteY18" fmla="*/ 0 h 87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85978" h="873099">
                        <a:moveTo>
                          <a:pt x="86030" y="0"/>
                        </a:moveTo>
                        <a:lnTo>
                          <a:pt x="88010" y="70905"/>
                        </a:lnTo>
                        <a:cubicBezTo>
                          <a:pt x="105940" y="201675"/>
                          <a:pt x="154657" y="291784"/>
                          <a:pt x="213774" y="410486"/>
                        </a:cubicBezTo>
                        <a:lnTo>
                          <a:pt x="252445" y="458308"/>
                        </a:lnTo>
                        <a:lnTo>
                          <a:pt x="295357" y="503934"/>
                        </a:lnTo>
                        <a:cubicBezTo>
                          <a:pt x="423067" y="613715"/>
                          <a:pt x="549544" y="688870"/>
                          <a:pt x="723903" y="688870"/>
                        </a:cubicBezTo>
                        <a:lnTo>
                          <a:pt x="7327120" y="702317"/>
                        </a:lnTo>
                        <a:cubicBezTo>
                          <a:pt x="7517826" y="702317"/>
                          <a:pt x="7701541" y="649663"/>
                          <a:pt x="7826885" y="539927"/>
                        </a:cubicBezTo>
                        <a:lnTo>
                          <a:pt x="7885978" y="476532"/>
                        </a:lnTo>
                        <a:lnTo>
                          <a:pt x="7861943" y="551344"/>
                        </a:lnTo>
                        <a:cubicBezTo>
                          <a:pt x="7763350" y="769897"/>
                          <a:pt x="7510062" y="873099"/>
                          <a:pt x="7243074" y="873099"/>
                        </a:cubicBezTo>
                        <a:lnTo>
                          <a:pt x="639857" y="859652"/>
                        </a:lnTo>
                        <a:cubicBezTo>
                          <a:pt x="465498" y="859652"/>
                          <a:pt x="339021" y="784497"/>
                          <a:pt x="211311" y="674716"/>
                        </a:cubicBezTo>
                        <a:lnTo>
                          <a:pt x="168399" y="629090"/>
                        </a:lnTo>
                        <a:lnTo>
                          <a:pt x="129728" y="581268"/>
                        </a:lnTo>
                        <a:cubicBezTo>
                          <a:pt x="70611" y="462566"/>
                          <a:pt x="21894" y="372457"/>
                          <a:pt x="3964" y="241687"/>
                        </a:cubicBezTo>
                        <a:lnTo>
                          <a:pt x="0" y="99700"/>
                        </a:lnTo>
                        <a:lnTo>
                          <a:pt x="11811" y="89955"/>
                        </a:lnTo>
                        <a:lnTo>
                          <a:pt x="86030" y="0"/>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8" name="TextBox 7">
                <a:extLst>
                  <a:ext uri="{FF2B5EF4-FFF2-40B4-BE49-F238E27FC236}">
                    <a16:creationId xmlns:a16="http://schemas.microsoft.com/office/drawing/2014/main" id="{F94C1E93-0375-4ECB-823F-B7DD142CC3B7}"/>
                  </a:ext>
                </a:extLst>
              </p:cNvPr>
              <p:cNvSpPr txBox="1"/>
              <p:nvPr/>
            </p:nvSpPr>
            <p:spPr>
              <a:xfrm>
                <a:off x="6342064" y="1049496"/>
                <a:ext cx="1280916" cy="15162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00272"/>
                    </a:solidFill>
                    <a:effectLst/>
                    <a:uLnTx/>
                    <a:uFillTx/>
                    <a:latin typeface="SVN-Poky's" panose="020B0606040200020203" pitchFamily="34" charset="0"/>
                    <a:ea typeface="+mn-ea"/>
                    <a:cs typeface="Arial" panose="020B0604020202020204" pitchFamily="34" charset="0"/>
                  </a:rPr>
                  <a:t>3</a:t>
                </a:r>
              </a:p>
            </p:txBody>
          </p:sp>
        </p:grpSp>
        <p:sp>
          <p:nvSpPr>
            <p:cNvPr id="6" name="Rectangle 5">
              <a:extLst>
                <a:ext uri="{FF2B5EF4-FFF2-40B4-BE49-F238E27FC236}">
                  <a16:creationId xmlns:a16="http://schemas.microsoft.com/office/drawing/2014/main" id="{4CE10FA6-2464-4EFF-98BD-1418BFD140B5}"/>
                </a:ext>
              </a:extLst>
            </p:cNvPr>
            <p:cNvSpPr/>
            <p:nvPr/>
          </p:nvSpPr>
          <p:spPr>
            <a:xfrm>
              <a:off x="8500232" y="1009810"/>
              <a:ext cx="6249311" cy="1070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9Slide07 SVNBeachwood Sans" pitchFamily="2" charset="0"/>
                  <a:ea typeface="+mn-ea"/>
                  <a:cs typeface="+mn-cs"/>
                </a:rPr>
                <a:t>Phẩm</a:t>
              </a:r>
              <a:r>
                <a:rPr kumimoji="0" lang="en-US" sz="4400" b="1" i="0" u="none" strike="noStrike" kern="1200" cap="none" spc="0" normalizeH="0" baseline="0" noProof="0" dirty="0">
                  <a:ln>
                    <a:noFill/>
                  </a:ln>
                  <a:solidFill>
                    <a:prstClr val="black"/>
                  </a:solidFill>
                  <a:effectLst/>
                  <a:uLnTx/>
                  <a:uFillTx/>
                  <a:latin typeface="#9Slide07 SVNBeachwood Sans" pitchFamily="2"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9Slide07 SVNBeachwood Sans" pitchFamily="2" charset="0"/>
                  <a:ea typeface="+mn-ea"/>
                  <a:cs typeface="+mn-cs"/>
                </a:rPr>
                <a:t>chất</a:t>
              </a:r>
              <a:endParaRPr kumimoji="0" lang="en-US" sz="4400" b="1" i="0" u="none" strike="noStrike" kern="1200" cap="none" spc="0" normalizeH="0" baseline="0" noProof="0" dirty="0">
                <a:ln>
                  <a:noFill/>
                </a:ln>
                <a:solidFill>
                  <a:prstClr val="black"/>
                </a:solidFill>
                <a:effectLst/>
                <a:uLnTx/>
                <a:uFillTx/>
                <a:latin typeface="#9Slide07 SVNBeachwood Sans" pitchFamily="2" charset="0"/>
                <a:ea typeface="+mn-ea"/>
                <a:cs typeface="+mn-cs"/>
              </a:endParaRPr>
            </a:p>
          </p:txBody>
        </p:sp>
      </p:grpSp>
      <p:grpSp>
        <p:nvGrpSpPr>
          <p:cNvPr id="16" name="Group 15">
            <a:extLst>
              <a:ext uri="{FF2B5EF4-FFF2-40B4-BE49-F238E27FC236}">
                <a16:creationId xmlns:a16="http://schemas.microsoft.com/office/drawing/2014/main" id="{5E6E57A5-7795-4E53-AE6B-C0E903A4F85C}"/>
              </a:ext>
            </a:extLst>
          </p:cNvPr>
          <p:cNvGrpSpPr/>
          <p:nvPr/>
        </p:nvGrpSpPr>
        <p:grpSpPr>
          <a:xfrm>
            <a:off x="279149" y="2319796"/>
            <a:ext cx="5474400" cy="1312085"/>
            <a:chOff x="5841150" y="719429"/>
            <a:chExt cx="9609625" cy="2394128"/>
          </a:xfrm>
        </p:grpSpPr>
        <p:grpSp>
          <p:nvGrpSpPr>
            <p:cNvPr id="17" name="Group 16">
              <a:extLst>
                <a:ext uri="{FF2B5EF4-FFF2-40B4-BE49-F238E27FC236}">
                  <a16:creationId xmlns:a16="http://schemas.microsoft.com/office/drawing/2014/main" id="{323351A3-1797-47D3-A462-3F82A099FEA6}"/>
                </a:ext>
              </a:extLst>
            </p:cNvPr>
            <p:cNvGrpSpPr/>
            <p:nvPr/>
          </p:nvGrpSpPr>
          <p:grpSpPr>
            <a:xfrm>
              <a:off x="5841150" y="719429"/>
              <a:ext cx="9609625" cy="2394128"/>
              <a:chOff x="5841150" y="719429"/>
              <a:chExt cx="9609625" cy="2394128"/>
            </a:xfrm>
          </p:grpSpPr>
          <p:grpSp>
            <p:nvGrpSpPr>
              <p:cNvPr id="19" name="Group 18">
                <a:extLst>
                  <a:ext uri="{FF2B5EF4-FFF2-40B4-BE49-F238E27FC236}">
                    <a16:creationId xmlns:a16="http://schemas.microsoft.com/office/drawing/2014/main" id="{1EE52720-B716-47BD-8ACB-80C9B10CF2C1}"/>
                  </a:ext>
                </a:extLst>
              </p:cNvPr>
              <p:cNvGrpSpPr/>
              <p:nvPr/>
            </p:nvGrpSpPr>
            <p:grpSpPr>
              <a:xfrm>
                <a:off x="5841150" y="719429"/>
                <a:ext cx="9609625" cy="2394128"/>
                <a:chOff x="4339187" y="3162300"/>
                <a:chExt cx="9609625" cy="2394128"/>
              </a:xfrm>
            </p:grpSpPr>
            <p:sp>
              <p:nvSpPr>
                <p:cNvPr id="21" name="Freeform: Shape 20">
                  <a:extLst>
                    <a:ext uri="{FF2B5EF4-FFF2-40B4-BE49-F238E27FC236}">
                      <a16:creationId xmlns:a16="http://schemas.microsoft.com/office/drawing/2014/main" id="{80B36B01-0128-4740-9F33-4C6D028FBC82}"/>
                    </a:ext>
                  </a:extLst>
                </p:cNvPr>
                <p:cNvSpPr/>
                <p:nvPr/>
              </p:nvSpPr>
              <p:spPr>
                <a:xfrm>
                  <a:off x="6042079" y="3280870"/>
                  <a:ext cx="7629838" cy="1625561"/>
                </a:xfrm>
                <a:custGeom>
                  <a:avLst/>
                  <a:gdLst>
                    <a:gd name="connsiteX0" fmla="*/ 256504 w 7629838"/>
                    <a:gd name="connsiteY0" fmla="*/ 0 h 1625561"/>
                    <a:gd name="connsiteX1" fmla="*/ 7349942 w 7629838"/>
                    <a:gd name="connsiteY1" fmla="*/ 0 h 1625561"/>
                    <a:gd name="connsiteX2" fmla="*/ 7629838 w 7629838"/>
                    <a:gd name="connsiteY2" fmla="*/ 279896 h 1625561"/>
                    <a:gd name="connsiteX3" fmla="*/ 7629838 w 7629838"/>
                    <a:gd name="connsiteY3" fmla="*/ 1399444 h 1625561"/>
                    <a:gd name="connsiteX4" fmla="*/ 7547858 w 7629838"/>
                    <a:gd name="connsiteY4" fmla="*/ 1597360 h 1625561"/>
                    <a:gd name="connsiteX5" fmla="*/ 7513678 w 7629838"/>
                    <a:gd name="connsiteY5" fmla="*/ 1625561 h 1625561"/>
                    <a:gd name="connsiteX6" fmla="*/ 797037 w 7629838"/>
                    <a:gd name="connsiteY6" fmla="*/ 1601991 h 1625561"/>
                    <a:gd name="connsiteX7" fmla="*/ 402292 w 7629838"/>
                    <a:gd name="connsiteY7" fmla="*/ 1286406 h 1625561"/>
                    <a:gd name="connsiteX8" fmla="*/ 383329 w 7629838"/>
                    <a:gd name="connsiteY8" fmla="*/ 1220746 h 1625561"/>
                    <a:gd name="connsiteX9" fmla="*/ 376634 w 7629838"/>
                    <a:gd name="connsiteY9" fmla="*/ 1197565 h 1625561"/>
                    <a:gd name="connsiteX10" fmla="*/ 376012 w 7629838"/>
                    <a:gd name="connsiteY10" fmla="*/ 1191228 h 1625561"/>
                    <a:gd name="connsiteX11" fmla="*/ 386716 w 7629838"/>
                    <a:gd name="connsiteY11" fmla="*/ 1121087 h 1625561"/>
                    <a:gd name="connsiteX12" fmla="*/ 392361 w 7629838"/>
                    <a:gd name="connsiteY12" fmla="*/ 1009296 h 1625561"/>
                    <a:gd name="connsiteX13" fmla="*/ 370148 w 7629838"/>
                    <a:gd name="connsiteY13" fmla="*/ 788943 h 1625561"/>
                    <a:gd name="connsiteX14" fmla="*/ 367688 w 7629838"/>
                    <a:gd name="connsiteY14" fmla="*/ 779376 h 1625561"/>
                    <a:gd name="connsiteX15" fmla="*/ 367688 w 7629838"/>
                    <a:gd name="connsiteY15" fmla="*/ 749345 h 1625561"/>
                    <a:gd name="connsiteX16" fmla="*/ 353500 w 7629838"/>
                    <a:gd name="connsiteY16" fmla="*/ 694167 h 1625561"/>
                    <a:gd name="connsiteX17" fmla="*/ 152983 w 7629838"/>
                    <a:gd name="connsiteY17" fmla="*/ 323817 h 1625561"/>
                    <a:gd name="connsiteX18" fmla="*/ 128489 w 7629838"/>
                    <a:gd name="connsiteY18" fmla="*/ 296866 h 1625561"/>
                    <a:gd name="connsiteX19" fmla="*/ 128376 w 7629838"/>
                    <a:gd name="connsiteY19" fmla="*/ 296949 h 1625561"/>
                    <a:gd name="connsiteX20" fmla="*/ 66220 w 7629838"/>
                    <a:gd name="connsiteY20" fmla="*/ 228560 h 1625561"/>
                    <a:gd name="connsiteX21" fmla="*/ 0 w 7629838"/>
                    <a:gd name="connsiteY21" fmla="*/ 168376 h 1625561"/>
                    <a:gd name="connsiteX22" fmla="*/ 24410 w 7629838"/>
                    <a:gd name="connsiteY22" fmla="*/ 123404 h 1625561"/>
                    <a:gd name="connsiteX23" fmla="*/ 256504 w 7629838"/>
                    <a:gd name="connsiteY23" fmla="*/ 0 h 162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29838" h="1625561">
                      <a:moveTo>
                        <a:pt x="256504" y="0"/>
                      </a:moveTo>
                      <a:lnTo>
                        <a:pt x="7349942" y="0"/>
                      </a:lnTo>
                      <a:cubicBezTo>
                        <a:pt x="7504524" y="0"/>
                        <a:pt x="7629838" y="125314"/>
                        <a:pt x="7629838" y="279896"/>
                      </a:cubicBezTo>
                      <a:lnTo>
                        <a:pt x="7629838" y="1399444"/>
                      </a:lnTo>
                      <a:cubicBezTo>
                        <a:pt x="7629838" y="1476735"/>
                        <a:pt x="7598509" y="1546709"/>
                        <a:pt x="7547858" y="1597360"/>
                      </a:cubicBezTo>
                      <a:lnTo>
                        <a:pt x="7513678" y="1625561"/>
                      </a:lnTo>
                      <a:lnTo>
                        <a:pt x="797037" y="1601991"/>
                      </a:lnTo>
                      <a:cubicBezTo>
                        <a:pt x="614642" y="1601991"/>
                        <a:pt x="469139" y="1459805"/>
                        <a:pt x="402292" y="1286406"/>
                      </a:cubicBezTo>
                      <a:lnTo>
                        <a:pt x="383329" y="1220746"/>
                      </a:lnTo>
                      <a:lnTo>
                        <a:pt x="376634" y="1197565"/>
                      </a:lnTo>
                      <a:cubicBezTo>
                        <a:pt x="376427" y="1195453"/>
                        <a:pt x="376219" y="1193340"/>
                        <a:pt x="376012" y="1191228"/>
                      </a:cubicBezTo>
                      <a:lnTo>
                        <a:pt x="386716" y="1121087"/>
                      </a:lnTo>
                      <a:cubicBezTo>
                        <a:pt x="390449" y="1084331"/>
                        <a:pt x="392361" y="1047037"/>
                        <a:pt x="392361" y="1009296"/>
                      </a:cubicBezTo>
                      <a:cubicBezTo>
                        <a:pt x="392361" y="933815"/>
                        <a:pt x="384712" y="860119"/>
                        <a:pt x="370148" y="788943"/>
                      </a:cubicBezTo>
                      <a:lnTo>
                        <a:pt x="367688" y="779376"/>
                      </a:lnTo>
                      <a:lnTo>
                        <a:pt x="367688" y="749345"/>
                      </a:lnTo>
                      <a:lnTo>
                        <a:pt x="353500" y="694167"/>
                      </a:lnTo>
                      <a:cubicBezTo>
                        <a:pt x="310905" y="557221"/>
                        <a:pt x="242112" y="431816"/>
                        <a:pt x="152983" y="323817"/>
                      </a:cubicBezTo>
                      <a:lnTo>
                        <a:pt x="128489" y="296866"/>
                      </a:lnTo>
                      <a:lnTo>
                        <a:pt x="128376" y="296949"/>
                      </a:lnTo>
                      <a:lnTo>
                        <a:pt x="66220" y="228560"/>
                      </a:lnTo>
                      <a:lnTo>
                        <a:pt x="0" y="168376"/>
                      </a:lnTo>
                      <a:lnTo>
                        <a:pt x="24410" y="123404"/>
                      </a:lnTo>
                      <a:cubicBezTo>
                        <a:pt x="74710" y="48951"/>
                        <a:pt x="159890" y="0"/>
                        <a:pt x="256504" y="0"/>
                      </a:cubicBezTo>
                      <a:close/>
                    </a:path>
                  </a:pathLst>
                </a:custGeom>
                <a:solidFill>
                  <a:srgbClr val="F8D15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 name="Group 21">
                  <a:extLst>
                    <a:ext uri="{FF2B5EF4-FFF2-40B4-BE49-F238E27FC236}">
                      <a16:creationId xmlns:a16="http://schemas.microsoft.com/office/drawing/2014/main" id="{89BC1484-B15A-4359-B1E6-6013DF0F7C72}"/>
                    </a:ext>
                  </a:extLst>
                </p:cNvPr>
                <p:cNvGrpSpPr/>
                <p:nvPr/>
              </p:nvGrpSpPr>
              <p:grpSpPr>
                <a:xfrm>
                  <a:off x="4339187" y="3162300"/>
                  <a:ext cx="9609625" cy="2394128"/>
                  <a:chOff x="6306765" y="5955761"/>
                  <a:chExt cx="9609625" cy="2394128"/>
                </a:xfrm>
              </p:grpSpPr>
              <p:sp>
                <p:nvSpPr>
                  <p:cNvPr id="23" name="Oval 22">
                    <a:extLst>
                      <a:ext uri="{FF2B5EF4-FFF2-40B4-BE49-F238E27FC236}">
                        <a16:creationId xmlns:a16="http://schemas.microsoft.com/office/drawing/2014/main" id="{6CB12441-D246-40E2-B1F0-BF92350ECE1A}"/>
                      </a:ext>
                    </a:extLst>
                  </p:cNvPr>
                  <p:cNvSpPr/>
                  <p:nvPr/>
                </p:nvSpPr>
                <p:spPr>
                  <a:xfrm>
                    <a:off x="6306765" y="6163145"/>
                    <a:ext cx="2186744" cy="2186744"/>
                  </a:xfrm>
                  <a:prstGeom prst="ellipse">
                    <a:avLst/>
                  </a:pr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C91A006E-8A50-4E0A-8457-312750F950BA}"/>
                      </a:ext>
                    </a:extLst>
                  </p:cNvPr>
                  <p:cNvSpPr/>
                  <p:nvPr/>
                </p:nvSpPr>
                <p:spPr>
                  <a:xfrm>
                    <a:off x="6354765" y="5955761"/>
                    <a:ext cx="2186744" cy="2186744"/>
                  </a:xfrm>
                  <a:prstGeom prst="ellipse">
                    <a:avLst/>
                  </a:prstGeom>
                  <a:solidFill>
                    <a:srgbClr val="E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DBA845A-BE36-4608-8142-6468407E532B}"/>
                      </a:ext>
                    </a:extLst>
                  </p:cNvPr>
                  <p:cNvSpPr/>
                  <p:nvPr/>
                </p:nvSpPr>
                <p:spPr>
                  <a:xfrm>
                    <a:off x="8008109" y="6344308"/>
                    <a:ext cx="7908281" cy="1792753"/>
                  </a:xfrm>
                  <a:custGeom>
                    <a:avLst/>
                    <a:gdLst>
                      <a:gd name="connsiteX0" fmla="*/ 275428 w 7879520"/>
                      <a:gd name="connsiteY0" fmla="*/ 0 h 1792754"/>
                      <a:gd name="connsiteX1" fmla="*/ 299922 w 7879520"/>
                      <a:gd name="connsiteY1" fmla="*/ 26951 h 1792754"/>
                      <a:gd name="connsiteX2" fmla="*/ 500439 w 7879520"/>
                      <a:gd name="connsiteY2" fmla="*/ 397301 h 1792754"/>
                      <a:gd name="connsiteX3" fmla="*/ 514627 w 7879520"/>
                      <a:gd name="connsiteY3" fmla="*/ 452479 h 1792754"/>
                      <a:gd name="connsiteX4" fmla="*/ 514627 w 7879520"/>
                      <a:gd name="connsiteY4" fmla="*/ 482510 h 1792754"/>
                      <a:gd name="connsiteX5" fmla="*/ 517087 w 7879520"/>
                      <a:gd name="connsiteY5" fmla="*/ 492077 h 1792754"/>
                      <a:gd name="connsiteX6" fmla="*/ 539300 w 7879520"/>
                      <a:gd name="connsiteY6" fmla="*/ 712430 h 1792754"/>
                      <a:gd name="connsiteX7" fmla="*/ 533655 w 7879520"/>
                      <a:gd name="connsiteY7" fmla="*/ 824221 h 1792754"/>
                      <a:gd name="connsiteX8" fmla="*/ 522951 w 7879520"/>
                      <a:gd name="connsiteY8" fmla="*/ 894362 h 1792754"/>
                      <a:gd name="connsiteX9" fmla="*/ 523573 w 7879520"/>
                      <a:gd name="connsiteY9" fmla="*/ 900699 h 1792754"/>
                      <a:gd name="connsiteX10" fmla="*/ 530268 w 7879520"/>
                      <a:gd name="connsiteY10" fmla="*/ 923880 h 1792754"/>
                      <a:gd name="connsiteX11" fmla="*/ 549231 w 7879520"/>
                      <a:gd name="connsiteY11" fmla="*/ 989540 h 1792754"/>
                      <a:gd name="connsiteX12" fmla="*/ 954968 w 7879520"/>
                      <a:gd name="connsiteY12" fmla="*/ 1304541 h 1792754"/>
                      <a:gd name="connsiteX13" fmla="*/ 7879520 w 7879520"/>
                      <a:gd name="connsiteY13" fmla="*/ 1249950 h 1792754"/>
                      <a:gd name="connsiteX14" fmla="*/ 7875624 w 7879520"/>
                      <a:gd name="connsiteY14" fmla="*/ 1288594 h 1792754"/>
                      <a:gd name="connsiteX15" fmla="*/ 7257040 w 7879520"/>
                      <a:gd name="connsiteY15" fmla="*/ 1792754 h 1792754"/>
                      <a:gd name="connsiteX16" fmla="*/ 631412 w 7879520"/>
                      <a:gd name="connsiteY16" fmla="*/ 1792754 h 1792754"/>
                      <a:gd name="connsiteX17" fmla="*/ 184936 w 7879520"/>
                      <a:gd name="connsiteY17" fmla="*/ 1607818 h 1792754"/>
                      <a:gd name="connsiteX18" fmla="*/ 150989 w 7879520"/>
                      <a:gd name="connsiteY18" fmla="*/ 1566674 h 1792754"/>
                      <a:gd name="connsiteX19" fmla="*/ 107835 w 7879520"/>
                      <a:gd name="connsiteY19" fmla="*/ 1514370 h 1792754"/>
                      <a:gd name="connsiteX20" fmla="*/ 0 w 7879520"/>
                      <a:gd name="connsiteY20" fmla="*/ 1161342 h 1792754"/>
                      <a:gd name="connsiteX21" fmla="*/ 0 w 7879520"/>
                      <a:gd name="connsiteY21" fmla="*/ 519166 h 1792754"/>
                      <a:gd name="connsiteX22" fmla="*/ 218200 w 7879520"/>
                      <a:gd name="connsiteY22" fmla="*/ 41726 h 1792754"/>
                      <a:gd name="connsiteX0" fmla="*/ 275428 w 7879520"/>
                      <a:gd name="connsiteY0" fmla="*/ 0 h 1792754"/>
                      <a:gd name="connsiteX1" fmla="*/ 299922 w 7879520"/>
                      <a:gd name="connsiteY1" fmla="*/ 26951 h 1792754"/>
                      <a:gd name="connsiteX2" fmla="*/ 500439 w 7879520"/>
                      <a:gd name="connsiteY2" fmla="*/ 397301 h 1792754"/>
                      <a:gd name="connsiteX3" fmla="*/ 514627 w 7879520"/>
                      <a:gd name="connsiteY3" fmla="*/ 452479 h 1792754"/>
                      <a:gd name="connsiteX4" fmla="*/ 514627 w 7879520"/>
                      <a:gd name="connsiteY4" fmla="*/ 482510 h 1792754"/>
                      <a:gd name="connsiteX5" fmla="*/ 517087 w 7879520"/>
                      <a:gd name="connsiteY5" fmla="*/ 492077 h 1792754"/>
                      <a:gd name="connsiteX6" fmla="*/ 539300 w 7879520"/>
                      <a:gd name="connsiteY6" fmla="*/ 712430 h 1792754"/>
                      <a:gd name="connsiteX7" fmla="*/ 533655 w 7879520"/>
                      <a:gd name="connsiteY7" fmla="*/ 824221 h 1792754"/>
                      <a:gd name="connsiteX8" fmla="*/ 522951 w 7879520"/>
                      <a:gd name="connsiteY8" fmla="*/ 894362 h 1792754"/>
                      <a:gd name="connsiteX9" fmla="*/ 523573 w 7879520"/>
                      <a:gd name="connsiteY9" fmla="*/ 900699 h 1792754"/>
                      <a:gd name="connsiteX10" fmla="*/ 530268 w 7879520"/>
                      <a:gd name="connsiteY10" fmla="*/ 923880 h 1792754"/>
                      <a:gd name="connsiteX11" fmla="*/ 549231 w 7879520"/>
                      <a:gd name="connsiteY11" fmla="*/ 989540 h 1792754"/>
                      <a:gd name="connsiteX12" fmla="*/ 928074 w 7879520"/>
                      <a:gd name="connsiteY12" fmla="*/ 1344882 h 1792754"/>
                      <a:gd name="connsiteX13" fmla="*/ 7879520 w 7879520"/>
                      <a:gd name="connsiteY13" fmla="*/ 1249950 h 1792754"/>
                      <a:gd name="connsiteX14" fmla="*/ 7875624 w 7879520"/>
                      <a:gd name="connsiteY14" fmla="*/ 1288594 h 1792754"/>
                      <a:gd name="connsiteX15" fmla="*/ 7257040 w 7879520"/>
                      <a:gd name="connsiteY15" fmla="*/ 1792754 h 1792754"/>
                      <a:gd name="connsiteX16" fmla="*/ 631412 w 7879520"/>
                      <a:gd name="connsiteY16" fmla="*/ 1792754 h 1792754"/>
                      <a:gd name="connsiteX17" fmla="*/ 184936 w 7879520"/>
                      <a:gd name="connsiteY17" fmla="*/ 1607818 h 1792754"/>
                      <a:gd name="connsiteX18" fmla="*/ 150989 w 7879520"/>
                      <a:gd name="connsiteY18" fmla="*/ 1566674 h 1792754"/>
                      <a:gd name="connsiteX19" fmla="*/ 107835 w 7879520"/>
                      <a:gd name="connsiteY19" fmla="*/ 1514370 h 1792754"/>
                      <a:gd name="connsiteX20" fmla="*/ 0 w 7879520"/>
                      <a:gd name="connsiteY20" fmla="*/ 1161342 h 1792754"/>
                      <a:gd name="connsiteX21" fmla="*/ 0 w 7879520"/>
                      <a:gd name="connsiteY21" fmla="*/ 519166 h 1792754"/>
                      <a:gd name="connsiteX22" fmla="*/ 218200 w 7879520"/>
                      <a:gd name="connsiteY22" fmla="*/ 41726 h 1792754"/>
                      <a:gd name="connsiteX23" fmla="*/ 275428 w 7879520"/>
                      <a:gd name="connsiteY23" fmla="*/ 0 h 1792754"/>
                      <a:gd name="connsiteX0" fmla="*/ 275428 w 7879520"/>
                      <a:gd name="connsiteY0" fmla="*/ 0 h 1792754"/>
                      <a:gd name="connsiteX1" fmla="*/ 299922 w 7879520"/>
                      <a:gd name="connsiteY1" fmla="*/ 26951 h 1792754"/>
                      <a:gd name="connsiteX2" fmla="*/ 500439 w 7879520"/>
                      <a:gd name="connsiteY2" fmla="*/ 397301 h 1792754"/>
                      <a:gd name="connsiteX3" fmla="*/ 514627 w 7879520"/>
                      <a:gd name="connsiteY3" fmla="*/ 452479 h 1792754"/>
                      <a:gd name="connsiteX4" fmla="*/ 514627 w 7879520"/>
                      <a:gd name="connsiteY4" fmla="*/ 482510 h 1792754"/>
                      <a:gd name="connsiteX5" fmla="*/ 517087 w 7879520"/>
                      <a:gd name="connsiteY5" fmla="*/ 492077 h 1792754"/>
                      <a:gd name="connsiteX6" fmla="*/ 539300 w 7879520"/>
                      <a:gd name="connsiteY6" fmla="*/ 712430 h 1792754"/>
                      <a:gd name="connsiteX7" fmla="*/ 533655 w 7879520"/>
                      <a:gd name="connsiteY7" fmla="*/ 824221 h 1792754"/>
                      <a:gd name="connsiteX8" fmla="*/ 522951 w 7879520"/>
                      <a:gd name="connsiteY8" fmla="*/ 894362 h 1792754"/>
                      <a:gd name="connsiteX9" fmla="*/ 523573 w 7879520"/>
                      <a:gd name="connsiteY9" fmla="*/ 900699 h 1792754"/>
                      <a:gd name="connsiteX10" fmla="*/ 530268 w 7879520"/>
                      <a:gd name="connsiteY10" fmla="*/ 923880 h 1792754"/>
                      <a:gd name="connsiteX11" fmla="*/ 549231 w 7879520"/>
                      <a:gd name="connsiteY11" fmla="*/ 989540 h 1792754"/>
                      <a:gd name="connsiteX12" fmla="*/ 928074 w 7879520"/>
                      <a:gd name="connsiteY12" fmla="*/ 1344882 h 1792754"/>
                      <a:gd name="connsiteX13" fmla="*/ 7879520 w 7879520"/>
                      <a:gd name="connsiteY13" fmla="*/ 1249950 h 1792754"/>
                      <a:gd name="connsiteX14" fmla="*/ 7875624 w 7879520"/>
                      <a:gd name="connsiteY14" fmla="*/ 1288594 h 1792754"/>
                      <a:gd name="connsiteX15" fmla="*/ 7257040 w 7879520"/>
                      <a:gd name="connsiteY15" fmla="*/ 1792754 h 1792754"/>
                      <a:gd name="connsiteX16" fmla="*/ 631412 w 7879520"/>
                      <a:gd name="connsiteY16" fmla="*/ 1792754 h 1792754"/>
                      <a:gd name="connsiteX17" fmla="*/ 184936 w 7879520"/>
                      <a:gd name="connsiteY17" fmla="*/ 1607818 h 1792754"/>
                      <a:gd name="connsiteX18" fmla="*/ 150989 w 7879520"/>
                      <a:gd name="connsiteY18" fmla="*/ 1566674 h 1792754"/>
                      <a:gd name="connsiteX19" fmla="*/ 107835 w 7879520"/>
                      <a:gd name="connsiteY19" fmla="*/ 1514370 h 1792754"/>
                      <a:gd name="connsiteX20" fmla="*/ 0 w 7879520"/>
                      <a:gd name="connsiteY20" fmla="*/ 1161342 h 1792754"/>
                      <a:gd name="connsiteX21" fmla="*/ 0 w 7879520"/>
                      <a:gd name="connsiteY21" fmla="*/ 519166 h 1792754"/>
                      <a:gd name="connsiteX22" fmla="*/ 218200 w 7879520"/>
                      <a:gd name="connsiteY22" fmla="*/ 41726 h 1792754"/>
                      <a:gd name="connsiteX23" fmla="*/ 275428 w 7879520"/>
                      <a:gd name="connsiteY23" fmla="*/ 0 h 1792754"/>
                      <a:gd name="connsiteX0" fmla="*/ 275428 w 7879520"/>
                      <a:gd name="connsiteY0" fmla="*/ 0 h 1792754"/>
                      <a:gd name="connsiteX1" fmla="*/ 299922 w 7879520"/>
                      <a:gd name="connsiteY1" fmla="*/ 26951 h 1792754"/>
                      <a:gd name="connsiteX2" fmla="*/ 500439 w 7879520"/>
                      <a:gd name="connsiteY2" fmla="*/ 397301 h 1792754"/>
                      <a:gd name="connsiteX3" fmla="*/ 514627 w 7879520"/>
                      <a:gd name="connsiteY3" fmla="*/ 452479 h 1792754"/>
                      <a:gd name="connsiteX4" fmla="*/ 514627 w 7879520"/>
                      <a:gd name="connsiteY4" fmla="*/ 482510 h 1792754"/>
                      <a:gd name="connsiteX5" fmla="*/ 517087 w 7879520"/>
                      <a:gd name="connsiteY5" fmla="*/ 492077 h 1792754"/>
                      <a:gd name="connsiteX6" fmla="*/ 539300 w 7879520"/>
                      <a:gd name="connsiteY6" fmla="*/ 712430 h 1792754"/>
                      <a:gd name="connsiteX7" fmla="*/ 533655 w 7879520"/>
                      <a:gd name="connsiteY7" fmla="*/ 824221 h 1792754"/>
                      <a:gd name="connsiteX8" fmla="*/ 522951 w 7879520"/>
                      <a:gd name="connsiteY8" fmla="*/ 894362 h 1792754"/>
                      <a:gd name="connsiteX9" fmla="*/ 523573 w 7879520"/>
                      <a:gd name="connsiteY9" fmla="*/ 900699 h 1792754"/>
                      <a:gd name="connsiteX10" fmla="*/ 530268 w 7879520"/>
                      <a:gd name="connsiteY10" fmla="*/ 923880 h 1792754"/>
                      <a:gd name="connsiteX11" fmla="*/ 549231 w 7879520"/>
                      <a:gd name="connsiteY11" fmla="*/ 989540 h 1792754"/>
                      <a:gd name="connsiteX12" fmla="*/ 928074 w 7879520"/>
                      <a:gd name="connsiteY12" fmla="*/ 1344882 h 1792754"/>
                      <a:gd name="connsiteX13" fmla="*/ 7879520 w 7879520"/>
                      <a:gd name="connsiteY13" fmla="*/ 1249950 h 1792754"/>
                      <a:gd name="connsiteX14" fmla="*/ 7875624 w 7879520"/>
                      <a:gd name="connsiteY14" fmla="*/ 1288594 h 1792754"/>
                      <a:gd name="connsiteX15" fmla="*/ 7257040 w 7879520"/>
                      <a:gd name="connsiteY15" fmla="*/ 1792754 h 1792754"/>
                      <a:gd name="connsiteX16" fmla="*/ 631412 w 7879520"/>
                      <a:gd name="connsiteY16" fmla="*/ 1792754 h 1792754"/>
                      <a:gd name="connsiteX17" fmla="*/ 184936 w 7879520"/>
                      <a:gd name="connsiteY17" fmla="*/ 1607818 h 1792754"/>
                      <a:gd name="connsiteX18" fmla="*/ 150989 w 7879520"/>
                      <a:gd name="connsiteY18" fmla="*/ 1566674 h 1792754"/>
                      <a:gd name="connsiteX19" fmla="*/ 107835 w 7879520"/>
                      <a:gd name="connsiteY19" fmla="*/ 1514370 h 1792754"/>
                      <a:gd name="connsiteX20" fmla="*/ 0 w 7879520"/>
                      <a:gd name="connsiteY20" fmla="*/ 1161342 h 1792754"/>
                      <a:gd name="connsiteX21" fmla="*/ 0 w 7879520"/>
                      <a:gd name="connsiteY21" fmla="*/ 519166 h 1792754"/>
                      <a:gd name="connsiteX22" fmla="*/ 218200 w 7879520"/>
                      <a:gd name="connsiteY22" fmla="*/ 41726 h 1792754"/>
                      <a:gd name="connsiteX23" fmla="*/ 275428 w 7879520"/>
                      <a:gd name="connsiteY23" fmla="*/ 0 h 1792754"/>
                      <a:gd name="connsiteX0" fmla="*/ 275428 w 7879520"/>
                      <a:gd name="connsiteY0" fmla="*/ 0 h 1792754"/>
                      <a:gd name="connsiteX1" fmla="*/ 299922 w 7879520"/>
                      <a:gd name="connsiteY1" fmla="*/ 26951 h 1792754"/>
                      <a:gd name="connsiteX2" fmla="*/ 500439 w 7879520"/>
                      <a:gd name="connsiteY2" fmla="*/ 397301 h 1792754"/>
                      <a:gd name="connsiteX3" fmla="*/ 514627 w 7879520"/>
                      <a:gd name="connsiteY3" fmla="*/ 452479 h 1792754"/>
                      <a:gd name="connsiteX4" fmla="*/ 514627 w 7879520"/>
                      <a:gd name="connsiteY4" fmla="*/ 482510 h 1792754"/>
                      <a:gd name="connsiteX5" fmla="*/ 517087 w 7879520"/>
                      <a:gd name="connsiteY5" fmla="*/ 492077 h 1792754"/>
                      <a:gd name="connsiteX6" fmla="*/ 539300 w 7879520"/>
                      <a:gd name="connsiteY6" fmla="*/ 712430 h 1792754"/>
                      <a:gd name="connsiteX7" fmla="*/ 533655 w 7879520"/>
                      <a:gd name="connsiteY7" fmla="*/ 824221 h 1792754"/>
                      <a:gd name="connsiteX8" fmla="*/ 522951 w 7879520"/>
                      <a:gd name="connsiteY8" fmla="*/ 894362 h 1792754"/>
                      <a:gd name="connsiteX9" fmla="*/ 523573 w 7879520"/>
                      <a:gd name="connsiteY9" fmla="*/ 900699 h 1792754"/>
                      <a:gd name="connsiteX10" fmla="*/ 530268 w 7879520"/>
                      <a:gd name="connsiteY10" fmla="*/ 923880 h 1792754"/>
                      <a:gd name="connsiteX11" fmla="*/ 549231 w 7879520"/>
                      <a:gd name="connsiteY11" fmla="*/ 989540 h 1792754"/>
                      <a:gd name="connsiteX12" fmla="*/ 928074 w 7879520"/>
                      <a:gd name="connsiteY12" fmla="*/ 1344882 h 1792754"/>
                      <a:gd name="connsiteX13" fmla="*/ 7879520 w 7879520"/>
                      <a:gd name="connsiteY13" fmla="*/ 1249950 h 1792754"/>
                      <a:gd name="connsiteX14" fmla="*/ 7875624 w 7879520"/>
                      <a:gd name="connsiteY14" fmla="*/ 1288594 h 1792754"/>
                      <a:gd name="connsiteX15" fmla="*/ 7257040 w 7879520"/>
                      <a:gd name="connsiteY15" fmla="*/ 1792754 h 1792754"/>
                      <a:gd name="connsiteX16" fmla="*/ 631412 w 7879520"/>
                      <a:gd name="connsiteY16" fmla="*/ 1792754 h 1792754"/>
                      <a:gd name="connsiteX17" fmla="*/ 184936 w 7879520"/>
                      <a:gd name="connsiteY17" fmla="*/ 1607818 h 1792754"/>
                      <a:gd name="connsiteX18" fmla="*/ 150989 w 7879520"/>
                      <a:gd name="connsiteY18" fmla="*/ 1566674 h 1792754"/>
                      <a:gd name="connsiteX19" fmla="*/ 107835 w 7879520"/>
                      <a:gd name="connsiteY19" fmla="*/ 1514370 h 1792754"/>
                      <a:gd name="connsiteX20" fmla="*/ 0 w 7879520"/>
                      <a:gd name="connsiteY20" fmla="*/ 1161342 h 1792754"/>
                      <a:gd name="connsiteX21" fmla="*/ 0 w 7879520"/>
                      <a:gd name="connsiteY21" fmla="*/ 519166 h 1792754"/>
                      <a:gd name="connsiteX22" fmla="*/ 218200 w 7879520"/>
                      <a:gd name="connsiteY22" fmla="*/ 41726 h 1792754"/>
                      <a:gd name="connsiteX23" fmla="*/ 275428 w 7879520"/>
                      <a:gd name="connsiteY23" fmla="*/ 0 h 1792754"/>
                      <a:gd name="connsiteX0" fmla="*/ 275428 w 7879520"/>
                      <a:gd name="connsiteY0" fmla="*/ 0 h 1792754"/>
                      <a:gd name="connsiteX1" fmla="*/ 299922 w 7879520"/>
                      <a:gd name="connsiteY1" fmla="*/ 26951 h 1792754"/>
                      <a:gd name="connsiteX2" fmla="*/ 500439 w 7879520"/>
                      <a:gd name="connsiteY2" fmla="*/ 397301 h 1792754"/>
                      <a:gd name="connsiteX3" fmla="*/ 514627 w 7879520"/>
                      <a:gd name="connsiteY3" fmla="*/ 452479 h 1792754"/>
                      <a:gd name="connsiteX4" fmla="*/ 514627 w 7879520"/>
                      <a:gd name="connsiteY4" fmla="*/ 482510 h 1792754"/>
                      <a:gd name="connsiteX5" fmla="*/ 517087 w 7879520"/>
                      <a:gd name="connsiteY5" fmla="*/ 492077 h 1792754"/>
                      <a:gd name="connsiteX6" fmla="*/ 539300 w 7879520"/>
                      <a:gd name="connsiteY6" fmla="*/ 712430 h 1792754"/>
                      <a:gd name="connsiteX7" fmla="*/ 533655 w 7879520"/>
                      <a:gd name="connsiteY7" fmla="*/ 824221 h 1792754"/>
                      <a:gd name="connsiteX8" fmla="*/ 522951 w 7879520"/>
                      <a:gd name="connsiteY8" fmla="*/ 894362 h 1792754"/>
                      <a:gd name="connsiteX9" fmla="*/ 523573 w 7879520"/>
                      <a:gd name="connsiteY9" fmla="*/ 900699 h 1792754"/>
                      <a:gd name="connsiteX10" fmla="*/ 530268 w 7879520"/>
                      <a:gd name="connsiteY10" fmla="*/ 923880 h 1792754"/>
                      <a:gd name="connsiteX11" fmla="*/ 549231 w 7879520"/>
                      <a:gd name="connsiteY11" fmla="*/ 989540 h 1792754"/>
                      <a:gd name="connsiteX12" fmla="*/ 928074 w 7879520"/>
                      <a:gd name="connsiteY12" fmla="*/ 1344882 h 1792754"/>
                      <a:gd name="connsiteX13" fmla="*/ 7879520 w 7879520"/>
                      <a:gd name="connsiteY13" fmla="*/ 1249950 h 1792754"/>
                      <a:gd name="connsiteX14" fmla="*/ 7875624 w 7879520"/>
                      <a:gd name="connsiteY14" fmla="*/ 1288594 h 1792754"/>
                      <a:gd name="connsiteX15" fmla="*/ 7257040 w 7879520"/>
                      <a:gd name="connsiteY15" fmla="*/ 1792754 h 1792754"/>
                      <a:gd name="connsiteX16" fmla="*/ 631412 w 7879520"/>
                      <a:gd name="connsiteY16" fmla="*/ 1792754 h 1792754"/>
                      <a:gd name="connsiteX17" fmla="*/ 184936 w 7879520"/>
                      <a:gd name="connsiteY17" fmla="*/ 1607818 h 1792754"/>
                      <a:gd name="connsiteX18" fmla="*/ 150989 w 7879520"/>
                      <a:gd name="connsiteY18" fmla="*/ 1566674 h 1792754"/>
                      <a:gd name="connsiteX19" fmla="*/ 107835 w 7879520"/>
                      <a:gd name="connsiteY19" fmla="*/ 1514370 h 1792754"/>
                      <a:gd name="connsiteX20" fmla="*/ 0 w 7879520"/>
                      <a:gd name="connsiteY20" fmla="*/ 1161342 h 1792754"/>
                      <a:gd name="connsiteX21" fmla="*/ 0 w 7879520"/>
                      <a:gd name="connsiteY21" fmla="*/ 519166 h 1792754"/>
                      <a:gd name="connsiteX22" fmla="*/ 218200 w 7879520"/>
                      <a:gd name="connsiteY22" fmla="*/ 41726 h 1792754"/>
                      <a:gd name="connsiteX23" fmla="*/ 275428 w 7879520"/>
                      <a:gd name="connsiteY23" fmla="*/ 0 h 1792754"/>
                      <a:gd name="connsiteX0" fmla="*/ 275428 w 7879520"/>
                      <a:gd name="connsiteY0" fmla="*/ 0 h 1792754"/>
                      <a:gd name="connsiteX1" fmla="*/ 299922 w 7879520"/>
                      <a:gd name="connsiteY1" fmla="*/ 26951 h 1792754"/>
                      <a:gd name="connsiteX2" fmla="*/ 500439 w 7879520"/>
                      <a:gd name="connsiteY2" fmla="*/ 397301 h 1792754"/>
                      <a:gd name="connsiteX3" fmla="*/ 514627 w 7879520"/>
                      <a:gd name="connsiteY3" fmla="*/ 452479 h 1792754"/>
                      <a:gd name="connsiteX4" fmla="*/ 514627 w 7879520"/>
                      <a:gd name="connsiteY4" fmla="*/ 482510 h 1792754"/>
                      <a:gd name="connsiteX5" fmla="*/ 517087 w 7879520"/>
                      <a:gd name="connsiteY5" fmla="*/ 492077 h 1792754"/>
                      <a:gd name="connsiteX6" fmla="*/ 539300 w 7879520"/>
                      <a:gd name="connsiteY6" fmla="*/ 712430 h 1792754"/>
                      <a:gd name="connsiteX7" fmla="*/ 533655 w 7879520"/>
                      <a:gd name="connsiteY7" fmla="*/ 824221 h 1792754"/>
                      <a:gd name="connsiteX8" fmla="*/ 522951 w 7879520"/>
                      <a:gd name="connsiteY8" fmla="*/ 894362 h 1792754"/>
                      <a:gd name="connsiteX9" fmla="*/ 523573 w 7879520"/>
                      <a:gd name="connsiteY9" fmla="*/ 900699 h 1792754"/>
                      <a:gd name="connsiteX10" fmla="*/ 530268 w 7879520"/>
                      <a:gd name="connsiteY10" fmla="*/ 923880 h 1792754"/>
                      <a:gd name="connsiteX11" fmla="*/ 549231 w 7879520"/>
                      <a:gd name="connsiteY11" fmla="*/ 989540 h 1792754"/>
                      <a:gd name="connsiteX12" fmla="*/ 928074 w 7879520"/>
                      <a:gd name="connsiteY12" fmla="*/ 1344882 h 1792754"/>
                      <a:gd name="connsiteX13" fmla="*/ 7879520 w 7879520"/>
                      <a:gd name="connsiteY13" fmla="*/ 1249950 h 1792754"/>
                      <a:gd name="connsiteX14" fmla="*/ 7875624 w 7879520"/>
                      <a:gd name="connsiteY14" fmla="*/ 1288594 h 1792754"/>
                      <a:gd name="connsiteX15" fmla="*/ 7257040 w 7879520"/>
                      <a:gd name="connsiteY15" fmla="*/ 1792754 h 1792754"/>
                      <a:gd name="connsiteX16" fmla="*/ 653823 w 7879520"/>
                      <a:gd name="connsiteY16" fmla="*/ 1779307 h 1792754"/>
                      <a:gd name="connsiteX17" fmla="*/ 184936 w 7879520"/>
                      <a:gd name="connsiteY17" fmla="*/ 1607818 h 1792754"/>
                      <a:gd name="connsiteX18" fmla="*/ 150989 w 7879520"/>
                      <a:gd name="connsiteY18" fmla="*/ 1566674 h 1792754"/>
                      <a:gd name="connsiteX19" fmla="*/ 107835 w 7879520"/>
                      <a:gd name="connsiteY19" fmla="*/ 1514370 h 1792754"/>
                      <a:gd name="connsiteX20" fmla="*/ 0 w 7879520"/>
                      <a:gd name="connsiteY20" fmla="*/ 1161342 h 1792754"/>
                      <a:gd name="connsiteX21" fmla="*/ 0 w 7879520"/>
                      <a:gd name="connsiteY21" fmla="*/ 519166 h 1792754"/>
                      <a:gd name="connsiteX22" fmla="*/ 218200 w 7879520"/>
                      <a:gd name="connsiteY22" fmla="*/ 41726 h 1792754"/>
                      <a:gd name="connsiteX23" fmla="*/ 275428 w 7879520"/>
                      <a:gd name="connsiteY23" fmla="*/ 0 h 1792754"/>
                      <a:gd name="connsiteX0" fmla="*/ 275428 w 7879520"/>
                      <a:gd name="connsiteY0" fmla="*/ 0 h 1792754"/>
                      <a:gd name="connsiteX1" fmla="*/ 299922 w 7879520"/>
                      <a:gd name="connsiteY1" fmla="*/ 26951 h 1792754"/>
                      <a:gd name="connsiteX2" fmla="*/ 500439 w 7879520"/>
                      <a:gd name="connsiteY2" fmla="*/ 397301 h 1792754"/>
                      <a:gd name="connsiteX3" fmla="*/ 514627 w 7879520"/>
                      <a:gd name="connsiteY3" fmla="*/ 452479 h 1792754"/>
                      <a:gd name="connsiteX4" fmla="*/ 514627 w 7879520"/>
                      <a:gd name="connsiteY4" fmla="*/ 482510 h 1792754"/>
                      <a:gd name="connsiteX5" fmla="*/ 517087 w 7879520"/>
                      <a:gd name="connsiteY5" fmla="*/ 492077 h 1792754"/>
                      <a:gd name="connsiteX6" fmla="*/ 539300 w 7879520"/>
                      <a:gd name="connsiteY6" fmla="*/ 712430 h 1792754"/>
                      <a:gd name="connsiteX7" fmla="*/ 533655 w 7879520"/>
                      <a:gd name="connsiteY7" fmla="*/ 824221 h 1792754"/>
                      <a:gd name="connsiteX8" fmla="*/ 522951 w 7879520"/>
                      <a:gd name="connsiteY8" fmla="*/ 894362 h 1792754"/>
                      <a:gd name="connsiteX9" fmla="*/ 523573 w 7879520"/>
                      <a:gd name="connsiteY9" fmla="*/ 900699 h 1792754"/>
                      <a:gd name="connsiteX10" fmla="*/ 530268 w 7879520"/>
                      <a:gd name="connsiteY10" fmla="*/ 923880 h 1792754"/>
                      <a:gd name="connsiteX11" fmla="*/ 549231 w 7879520"/>
                      <a:gd name="connsiteY11" fmla="*/ 989540 h 1792754"/>
                      <a:gd name="connsiteX12" fmla="*/ 928074 w 7879520"/>
                      <a:gd name="connsiteY12" fmla="*/ 1344882 h 1792754"/>
                      <a:gd name="connsiteX13" fmla="*/ 7879520 w 7879520"/>
                      <a:gd name="connsiteY13" fmla="*/ 1249950 h 1792754"/>
                      <a:gd name="connsiteX14" fmla="*/ 7875624 w 7879520"/>
                      <a:gd name="connsiteY14" fmla="*/ 1288594 h 1792754"/>
                      <a:gd name="connsiteX15" fmla="*/ 7257040 w 7879520"/>
                      <a:gd name="connsiteY15" fmla="*/ 1792754 h 1792754"/>
                      <a:gd name="connsiteX16" fmla="*/ 653823 w 7879520"/>
                      <a:gd name="connsiteY16" fmla="*/ 1779307 h 1792754"/>
                      <a:gd name="connsiteX17" fmla="*/ 184936 w 7879520"/>
                      <a:gd name="connsiteY17" fmla="*/ 1607818 h 1792754"/>
                      <a:gd name="connsiteX18" fmla="*/ 150989 w 7879520"/>
                      <a:gd name="connsiteY18" fmla="*/ 1566674 h 1792754"/>
                      <a:gd name="connsiteX19" fmla="*/ 143694 w 7879520"/>
                      <a:gd name="connsiteY19" fmla="*/ 1500923 h 1792754"/>
                      <a:gd name="connsiteX20" fmla="*/ 0 w 7879520"/>
                      <a:gd name="connsiteY20" fmla="*/ 1161342 h 1792754"/>
                      <a:gd name="connsiteX21" fmla="*/ 0 w 7879520"/>
                      <a:gd name="connsiteY21" fmla="*/ 519166 h 1792754"/>
                      <a:gd name="connsiteX22" fmla="*/ 218200 w 7879520"/>
                      <a:gd name="connsiteY22" fmla="*/ 41726 h 1792754"/>
                      <a:gd name="connsiteX23" fmla="*/ 275428 w 7879520"/>
                      <a:gd name="connsiteY23" fmla="*/ 0 h 1792754"/>
                      <a:gd name="connsiteX0" fmla="*/ 275428 w 7879520"/>
                      <a:gd name="connsiteY0" fmla="*/ 0 h 1792754"/>
                      <a:gd name="connsiteX1" fmla="*/ 299922 w 7879520"/>
                      <a:gd name="connsiteY1" fmla="*/ 26951 h 1792754"/>
                      <a:gd name="connsiteX2" fmla="*/ 500439 w 7879520"/>
                      <a:gd name="connsiteY2" fmla="*/ 397301 h 1792754"/>
                      <a:gd name="connsiteX3" fmla="*/ 514627 w 7879520"/>
                      <a:gd name="connsiteY3" fmla="*/ 452479 h 1792754"/>
                      <a:gd name="connsiteX4" fmla="*/ 514627 w 7879520"/>
                      <a:gd name="connsiteY4" fmla="*/ 482510 h 1792754"/>
                      <a:gd name="connsiteX5" fmla="*/ 517087 w 7879520"/>
                      <a:gd name="connsiteY5" fmla="*/ 492077 h 1792754"/>
                      <a:gd name="connsiteX6" fmla="*/ 539300 w 7879520"/>
                      <a:gd name="connsiteY6" fmla="*/ 712430 h 1792754"/>
                      <a:gd name="connsiteX7" fmla="*/ 533655 w 7879520"/>
                      <a:gd name="connsiteY7" fmla="*/ 824221 h 1792754"/>
                      <a:gd name="connsiteX8" fmla="*/ 522951 w 7879520"/>
                      <a:gd name="connsiteY8" fmla="*/ 894362 h 1792754"/>
                      <a:gd name="connsiteX9" fmla="*/ 523573 w 7879520"/>
                      <a:gd name="connsiteY9" fmla="*/ 900699 h 1792754"/>
                      <a:gd name="connsiteX10" fmla="*/ 530268 w 7879520"/>
                      <a:gd name="connsiteY10" fmla="*/ 923880 h 1792754"/>
                      <a:gd name="connsiteX11" fmla="*/ 549231 w 7879520"/>
                      <a:gd name="connsiteY11" fmla="*/ 989540 h 1792754"/>
                      <a:gd name="connsiteX12" fmla="*/ 928074 w 7879520"/>
                      <a:gd name="connsiteY12" fmla="*/ 1344882 h 1792754"/>
                      <a:gd name="connsiteX13" fmla="*/ 7879520 w 7879520"/>
                      <a:gd name="connsiteY13" fmla="*/ 1249950 h 1792754"/>
                      <a:gd name="connsiteX14" fmla="*/ 7875624 w 7879520"/>
                      <a:gd name="connsiteY14" fmla="*/ 1288594 h 1792754"/>
                      <a:gd name="connsiteX15" fmla="*/ 7257040 w 7879520"/>
                      <a:gd name="connsiteY15" fmla="*/ 1792754 h 1792754"/>
                      <a:gd name="connsiteX16" fmla="*/ 653823 w 7879520"/>
                      <a:gd name="connsiteY16" fmla="*/ 1779307 h 1792754"/>
                      <a:gd name="connsiteX17" fmla="*/ 225277 w 7879520"/>
                      <a:gd name="connsiteY17" fmla="*/ 1594371 h 1792754"/>
                      <a:gd name="connsiteX18" fmla="*/ 150989 w 7879520"/>
                      <a:gd name="connsiteY18" fmla="*/ 1566674 h 1792754"/>
                      <a:gd name="connsiteX19" fmla="*/ 143694 w 7879520"/>
                      <a:gd name="connsiteY19" fmla="*/ 1500923 h 1792754"/>
                      <a:gd name="connsiteX20" fmla="*/ 0 w 7879520"/>
                      <a:gd name="connsiteY20" fmla="*/ 1161342 h 1792754"/>
                      <a:gd name="connsiteX21" fmla="*/ 0 w 7879520"/>
                      <a:gd name="connsiteY21" fmla="*/ 519166 h 1792754"/>
                      <a:gd name="connsiteX22" fmla="*/ 218200 w 7879520"/>
                      <a:gd name="connsiteY22" fmla="*/ 41726 h 1792754"/>
                      <a:gd name="connsiteX23" fmla="*/ 275428 w 7879520"/>
                      <a:gd name="connsiteY23" fmla="*/ 0 h 1792754"/>
                      <a:gd name="connsiteX0" fmla="*/ 275428 w 7879520"/>
                      <a:gd name="connsiteY0" fmla="*/ 0 h 1792754"/>
                      <a:gd name="connsiteX1" fmla="*/ 299922 w 7879520"/>
                      <a:gd name="connsiteY1" fmla="*/ 26951 h 1792754"/>
                      <a:gd name="connsiteX2" fmla="*/ 500439 w 7879520"/>
                      <a:gd name="connsiteY2" fmla="*/ 397301 h 1792754"/>
                      <a:gd name="connsiteX3" fmla="*/ 514627 w 7879520"/>
                      <a:gd name="connsiteY3" fmla="*/ 452479 h 1792754"/>
                      <a:gd name="connsiteX4" fmla="*/ 514627 w 7879520"/>
                      <a:gd name="connsiteY4" fmla="*/ 482510 h 1792754"/>
                      <a:gd name="connsiteX5" fmla="*/ 517087 w 7879520"/>
                      <a:gd name="connsiteY5" fmla="*/ 492077 h 1792754"/>
                      <a:gd name="connsiteX6" fmla="*/ 539300 w 7879520"/>
                      <a:gd name="connsiteY6" fmla="*/ 712430 h 1792754"/>
                      <a:gd name="connsiteX7" fmla="*/ 533655 w 7879520"/>
                      <a:gd name="connsiteY7" fmla="*/ 824221 h 1792754"/>
                      <a:gd name="connsiteX8" fmla="*/ 522951 w 7879520"/>
                      <a:gd name="connsiteY8" fmla="*/ 894362 h 1792754"/>
                      <a:gd name="connsiteX9" fmla="*/ 523573 w 7879520"/>
                      <a:gd name="connsiteY9" fmla="*/ 900699 h 1792754"/>
                      <a:gd name="connsiteX10" fmla="*/ 530268 w 7879520"/>
                      <a:gd name="connsiteY10" fmla="*/ 923880 h 1792754"/>
                      <a:gd name="connsiteX11" fmla="*/ 549231 w 7879520"/>
                      <a:gd name="connsiteY11" fmla="*/ 989540 h 1792754"/>
                      <a:gd name="connsiteX12" fmla="*/ 928074 w 7879520"/>
                      <a:gd name="connsiteY12" fmla="*/ 1344882 h 1792754"/>
                      <a:gd name="connsiteX13" fmla="*/ 7879520 w 7879520"/>
                      <a:gd name="connsiteY13" fmla="*/ 1249950 h 1792754"/>
                      <a:gd name="connsiteX14" fmla="*/ 7875624 w 7879520"/>
                      <a:gd name="connsiteY14" fmla="*/ 1288594 h 1792754"/>
                      <a:gd name="connsiteX15" fmla="*/ 7257040 w 7879520"/>
                      <a:gd name="connsiteY15" fmla="*/ 1792754 h 1792754"/>
                      <a:gd name="connsiteX16" fmla="*/ 653823 w 7879520"/>
                      <a:gd name="connsiteY16" fmla="*/ 1779307 h 1792754"/>
                      <a:gd name="connsiteX17" fmla="*/ 225277 w 7879520"/>
                      <a:gd name="connsiteY17" fmla="*/ 1594371 h 1792754"/>
                      <a:gd name="connsiteX18" fmla="*/ 182365 w 7879520"/>
                      <a:gd name="connsiteY18" fmla="*/ 1548745 h 1792754"/>
                      <a:gd name="connsiteX19" fmla="*/ 143694 w 7879520"/>
                      <a:gd name="connsiteY19" fmla="*/ 1500923 h 1792754"/>
                      <a:gd name="connsiteX20" fmla="*/ 0 w 7879520"/>
                      <a:gd name="connsiteY20" fmla="*/ 1161342 h 1792754"/>
                      <a:gd name="connsiteX21" fmla="*/ 0 w 7879520"/>
                      <a:gd name="connsiteY21" fmla="*/ 519166 h 1792754"/>
                      <a:gd name="connsiteX22" fmla="*/ 218200 w 7879520"/>
                      <a:gd name="connsiteY22" fmla="*/ 41726 h 1792754"/>
                      <a:gd name="connsiteX23" fmla="*/ 275428 w 7879520"/>
                      <a:gd name="connsiteY23" fmla="*/ 0 h 1792754"/>
                      <a:gd name="connsiteX0" fmla="*/ 275428 w 7879520"/>
                      <a:gd name="connsiteY0" fmla="*/ 0 h 1792754"/>
                      <a:gd name="connsiteX1" fmla="*/ 299922 w 7879520"/>
                      <a:gd name="connsiteY1" fmla="*/ 26951 h 1792754"/>
                      <a:gd name="connsiteX2" fmla="*/ 500439 w 7879520"/>
                      <a:gd name="connsiteY2" fmla="*/ 397301 h 1792754"/>
                      <a:gd name="connsiteX3" fmla="*/ 514627 w 7879520"/>
                      <a:gd name="connsiteY3" fmla="*/ 452479 h 1792754"/>
                      <a:gd name="connsiteX4" fmla="*/ 514627 w 7879520"/>
                      <a:gd name="connsiteY4" fmla="*/ 482510 h 1792754"/>
                      <a:gd name="connsiteX5" fmla="*/ 517087 w 7879520"/>
                      <a:gd name="connsiteY5" fmla="*/ 492077 h 1792754"/>
                      <a:gd name="connsiteX6" fmla="*/ 539300 w 7879520"/>
                      <a:gd name="connsiteY6" fmla="*/ 712430 h 1792754"/>
                      <a:gd name="connsiteX7" fmla="*/ 533655 w 7879520"/>
                      <a:gd name="connsiteY7" fmla="*/ 824221 h 1792754"/>
                      <a:gd name="connsiteX8" fmla="*/ 522951 w 7879520"/>
                      <a:gd name="connsiteY8" fmla="*/ 894362 h 1792754"/>
                      <a:gd name="connsiteX9" fmla="*/ 523573 w 7879520"/>
                      <a:gd name="connsiteY9" fmla="*/ 900699 h 1792754"/>
                      <a:gd name="connsiteX10" fmla="*/ 530268 w 7879520"/>
                      <a:gd name="connsiteY10" fmla="*/ 923880 h 1792754"/>
                      <a:gd name="connsiteX11" fmla="*/ 549231 w 7879520"/>
                      <a:gd name="connsiteY11" fmla="*/ 989540 h 1792754"/>
                      <a:gd name="connsiteX12" fmla="*/ 928074 w 7879520"/>
                      <a:gd name="connsiteY12" fmla="*/ 1344882 h 1792754"/>
                      <a:gd name="connsiteX13" fmla="*/ 7879520 w 7879520"/>
                      <a:gd name="connsiteY13" fmla="*/ 1249950 h 1792754"/>
                      <a:gd name="connsiteX14" fmla="*/ 7875624 w 7879520"/>
                      <a:gd name="connsiteY14" fmla="*/ 1288594 h 1792754"/>
                      <a:gd name="connsiteX15" fmla="*/ 7257040 w 7879520"/>
                      <a:gd name="connsiteY15" fmla="*/ 1792754 h 1792754"/>
                      <a:gd name="connsiteX16" fmla="*/ 653823 w 7879520"/>
                      <a:gd name="connsiteY16" fmla="*/ 1779307 h 1792754"/>
                      <a:gd name="connsiteX17" fmla="*/ 225277 w 7879520"/>
                      <a:gd name="connsiteY17" fmla="*/ 1594371 h 1792754"/>
                      <a:gd name="connsiteX18" fmla="*/ 182365 w 7879520"/>
                      <a:gd name="connsiteY18" fmla="*/ 1548745 h 1792754"/>
                      <a:gd name="connsiteX19" fmla="*/ 143694 w 7879520"/>
                      <a:gd name="connsiteY19" fmla="*/ 1500923 h 1792754"/>
                      <a:gd name="connsiteX20" fmla="*/ 17930 w 7879520"/>
                      <a:gd name="connsiteY20" fmla="*/ 1161342 h 1792754"/>
                      <a:gd name="connsiteX21" fmla="*/ 0 w 7879520"/>
                      <a:gd name="connsiteY21" fmla="*/ 519166 h 1792754"/>
                      <a:gd name="connsiteX22" fmla="*/ 218200 w 7879520"/>
                      <a:gd name="connsiteY22" fmla="*/ 41726 h 1792754"/>
                      <a:gd name="connsiteX23" fmla="*/ 275428 w 7879520"/>
                      <a:gd name="connsiteY23" fmla="*/ 0 h 1792754"/>
                      <a:gd name="connsiteX0" fmla="*/ 275428 w 7879520"/>
                      <a:gd name="connsiteY0" fmla="*/ 0 h 1792754"/>
                      <a:gd name="connsiteX1" fmla="*/ 299922 w 7879520"/>
                      <a:gd name="connsiteY1" fmla="*/ 26951 h 1792754"/>
                      <a:gd name="connsiteX2" fmla="*/ 500439 w 7879520"/>
                      <a:gd name="connsiteY2" fmla="*/ 397301 h 1792754"/>
                      <a:gd name="connsiteX3" fmla="*/ 514627 w 7879520"/>
                      <a:gd name="connsiteY3" fmla="*/ 452479 h 1792754"/>
                      <a:gd name="connsiteX4" fmla="*/ 514627 w 7879520"/>
                      <a:gd name="connsiteY4" fmla="*/ 482510 h 1792754"/>
                      <a:gd name="connsiteX5" fmla="*/ 517087 w 7879520"/>
                      <a:gd name="connsiteY5" fmla="*/ 492077 h 1792754"/>
                      <a:gd name="connsiteX6" fmla="*/ 539300 w 7879520"/>
                      <a:gd name="connsiteY6" fmla="*/ 712430 h 1792754"/>
                      <a:gd name="connsiteX7" fmla="*/ 533655 w 7879520"/>
                      <a:gd name="connsiteY7" fmla="*/ 824221 h 1792754"/>
                      <a:gd name="connsiteX8" fmla="*/ 522951 w 7879520"/>
                      <a:gd name="connsiteY8" fmla="*/ 894362 h 1792754"/>
                      <a:gd name="connsiteX9" fmla="*/ 523573 w 7879520"/>
                      <a:gd name="connsiteY9" fmla="*/ 900699 h 1792754"/>
                      <a:gd name="connsiteX10" fmla="*/ 530268 w 7879520"/>
                      <a:gd name="connsiteY10" fmla="*/ 923880 h 1792754"/>
                      <a:gd name="connsiteX11" fmla="*/ 549231 w 7879520"/>
                      <a:gd name="connsiteY11" fmla="*/ 989540 h 1792754"/>
                      <a:gd name="connsiteX12" fmla="*/ 928074 w 7879520"/>
                      <a:gd name="connsiteY12" fmla="*/ 1344882 h 1792754"/>
                      <a:gd name="connsiteX13" fmla="*/ 7879520 w 7879520"/>
                      <a:gd name="connsiteY13" fmla="*/ 1249950 h 1792754"/>
                      <a:gd name="connsiteX14" fmla="*/ 7875624 w 7879520"/>
                      <a:gd name="connsiteY14" fmla="*/ 1288594 h 1792754"/>
                      <a:gd name="connsiteX15" fmla="*/ 7257040 w 7879520"/>
                      <a:gd name="connsiteY15" fmla="*/ 1792754 h 1792754"/>
                      <a:gd name="connsiteX16" fmla="*/ 653823 w 7879520"/>
                      <a:gd name="connsiteY16" fmla="*/ 1779307 h 1792754"/>
                      <a:gd name="connsiteX17" fmla="*/ 225277 w 7879520"/>
                      <a:gd name="connsiteY17" fmla="*/ 1594371 h 1792754"/>
                      <a:gd name="connsiteX18" fmla="*/ 182365 w 7879520"/>
                      <a:gd name="connsiteY18" fmla="*/ 1548745 h 1792754"/>
                      <a:gd name="connsiteX19" fmla="*/ 143694 w 7879520"/>
                      <a:gd name="connsiteY19" fmla="*/ 1500923 h 1792754"/>
                      <a:gd name="connsiteX20" fmla="*/ 17930 w 7879520"/>
                      <a:gd name="connsiteY20" fmla="*/ 1161342 h 1792754"/>
                      <a:gd name="connsiteX21" fmla="*/ 0 w 7879520"/>
                      <a:gd name="connsiteY21" fmla="*/ 519166 h 1792754"/>
                      <a:gd name="connsiteX22" fmla="*/ 218200 w 7879520"/>
                      <a:gd name="connsiteY22" fmla="*/ 41726 h 1792754"/>
                      <a:gd name="connsiteX23" fmla="*/ 275428 w 7879520"/>
                      <a:gd name="connsiteY23" fmla="*/ 0 h 1792754"/>
                      <a:gd name="connsiteX0" fmla="*/ 275428 w 7908281"/>
                      <a:gd name="connsiteY0" fmla="*/ 0 h 1792754"/>
                      <a:gd name="connsiteX1" fmla="*/ 299922 w 7908281"/>
                      <a:gd name="connsiteY1" fmla="*/ 26951 h 1792754"/>
                      <a:gd name="connsiteX2" fmla="*/ 500439 w 7908281"/>
                      <a:gd name="connsiteY2" fmla="*/ 397301 h 1792754"/>
                      <a:gd name="connsiteX3" fmla="*/ 514627 w 7908281"/>
                      <a:gd name="connsiteY3" fmla="*/ 452479 h 1792754"/>
                      <a:gd name="connsiteX4" fmla="*/ 514627 w 7908281"/>
                      <a:gd name="connsiteY4" fmla="*/ 482510 h 1792754"/>
                      <a:gd name="connsiteX5" fmla="*/ 517087 w 7908281"/>
                      <a:gd name="connsiteY5" fmla="*/ 492077 h 1792754"/>
                      <a:gd name="connsiteX6" fmla="*/ 539300 w 7908281"/>
                      <a:gd name="connsiteY6" fmla="*/ 712430 h 1792754"/>
                      <a:gd name="connsiteX7" fmla="*/ 533655 w 7908281"/>
                      <a:gd name="connsiteY7" fmla="*/ 824221 h 1792754"/>
                      <a:gd name="connsiteX8" fmla="*/ 522951 w 7908281"/>
                      <a:gd name="connsiteY8" fmla="*/ 894362 h 1792754"/>
                      <a:gd name="connsiteX9" fmla="*/ 523573 w 7908281"/>
                      <a:gd name="connsiteY9" fmla="*/ 900699 h 1792754"/>
                      <a:gd name="connsiteX10" fmla="*/ 530268 w 7908281"/>
                      <a:gd name="connsiteY10" fmla="*/ 923880 h 1792754"/>
                      <a:gd name="connsiteX11" fmla="*/ 549231 w 7908281"/>
                      <a:gd name="connsiteY11" fmla="*/ 989540 h 1792754"/>
                      <a:gd name="connsiteX12" fmla="*/ 928074 w 7908281"/>
                      <a:gd name="connsiteY12" fmla="*/ 1344882 h 1792754"/>
                      <a:gd name="connsiteX13" fmla="*/ 7879520 w 7908281"/>
                      <a:gd name="connsiteY13" fmla="*/ 1249950 h 1792754"/>
                      <a:gd name="connsiteX14" fmla="*/ 7908281 w 7908281"/>
                      <a:gd name="connsiteY14" fmla="*/ 1321251 h 1792754"/>
                      <a:gd name="connsiteX15" fmla="*/ 7257040 w 7908281"/>
                      <a:gd name="connsiteY15" fmla="*/ 1792754 h 1792754"/>
                      <a:gd name="connsiteX16" fmla="*/ 653823 w 7908281"/>
                      <a:gd name="connsiteY16" fmla="*/ 1779307 h 1792754"/>
                      <a:gd name="connsiteX17" fmla="*/ 225277 w 7908281"/>
                      <a:gd name="connsiteY17" fmla="*/ 1594371 h 1792754"/>
                      <a:gd name="connsiteX18" fmla="*/ 182365 w 7908281"/>
                      <a:gd name="connsiteY18" fmla="*/ 1548745 h 1792754"/>
                      <a:gd name="connsiteX19" fmla="*/ 143694 w 7908281"/>
                      <a:gd name="connsiteY19" fmla="*/ 1500923 h 1792754"/>
                      <a:gd name="connsiteX20" fmla="*/ 17930 w 7908281"/>
                      <a:gd name="connsiteY20" fmla="*/ 1161342 h 1792754"/>
                      <a:gd name="connsiteX21" fmla="*/ 0 w 7908281"/>
                      <a:gd name="connsiteY21" fmla="*/ 519166 h 1792754"/>
                      <a:gd name="connsiteX22" fmla="*/ 218200 w 7908281"/>
                      <a:gd name="connsiteY22" fmla="*/ 41726 h 1792754"/>
                      <a:gd name="connsiteX23" fmla="*/ 275428 w 7908281"/>
                      <a:gd name="connsiteY23" fmla="*/ 0 h 1792754"/>
                      <a:gd name="connsiteX0" fmla="*/ 275428 w 7908281"/>
                      <a:gd name="connsiteY0" fmla="*/ 0 h 1792754"/>
                      <a:gd name="connsiteX1" fmla="*/ 299922 w 7908281"/>
                      <a:gd name="connsiteY1" fmla="*/ 26951 h 1792754"/>
                      <a:gd name="connsiteX2" fmla="*/ 500439 w 7908281"/>
                      <a:gd name="connsiteY2" fmla="*/ 397301 h 1792754"/>
                      <a:gd name="connsiteX3" fmla="*/ 514627 w 7908281"/>
                      <a:gd name="connsiteY3" fmla="*/ 452479 h 1792754"/>
                      <a:gd name="connsiteX4" fmla="*/ 514627 w 7908281"/>
                      <a:gd name="connsiteY4" fmla="*/ 482510 h 1792754"/>
                      <a:gd name="connsiteX5" fmla="*/ 517087 w 7908281"/>
                      <a:gd name="connsiteY5" fmla="*/ 492077 h 1792754"/>
                      <a:gd name="connsiteX6" fmla="*/ 539300 w 7908281"/>
                      <a:gd name="connsiteY6" fmla="*/ 712430 h 1792754"/>
                      <a:gd name="connsiteX7" fmla="*/ 533655 w 7908281"/>
                      <a:gd name="connsiteY7" fmla="*/ 824221 h 1792754"/>
                      <a:gd name="connsiteX8" fmla="*/ 522951 w 7908281"/>
                      <a:gd name="connsiteY8" fmla="*/ 894362 h 1792754"/>
                      <a:gd name="connsiteX9" fmla="*/ 523573 w 7908281"/>
                      <a:gd name="connsiteY9" fmla="*/ 900699 h 1792754"/>
                      <a:gd name="connsiteX10" fmla="*/ 530268 w 7908281"/>
                      <a:gd name="connsiteY10" fmla="*/ 923880 h 1792754"/>
                      <a:gd name="connsiteX11" fmla="*/ 549231 w 7908281"/>
                      <a:gd name="connsiteY11" fmla="*/ 989540 h 1792754"/>
                      <a:gd name="connsiteX12" fmla="*/ 928074 w 7908281"/>
                      <a:gd name="connsiteY12" fmla="*/ 1344882 h 1792754"/>
                      <a:gd name="connsiteX13" fmla="*/ 7879520 w 7908281"/>
                      <a:gd name="connsiteY13" fmla="*/ 1249950 h 1792754"/>
                      <a:gd name="connsiteX14" fmla="*/ 7908281 w 7908281"/>
                      <a:gd name="connsiteY14" fmla="*/ 1370236 h 1792754"/>
                      <a:gd name="connsiteX15" fmla="*/ 7257040 w 7908281"/>
                      <a:gd name="connsiteY15" fmla="*/ 1792754 h 1792754"/>
                      <a:gd name="connsiteX16" fmla="*/ 653823 w 7908281"/>
                      <a:gd name="connsiteY16" fmla="*/ 1779307 h 1792754"/>
                      <a:gd name="connsiteX17" fmla="*/ 225277 w 7908281"/>
                      <a:gd name="connsiteY17" fmla="*/ 1594371 h 1792754"/>
                      <a:gd name="connsiteX18" fmla="*/ 182365 w 7908281"/>
                      <a:gd name="connsiteY18" fmla="*/ 1548745 h 1792754"/>
                      <a:gd name="connsiteX19" fmla="*/ 143694 w 7908281"/>
                      <a:gd name="connsiteY19" fmla="*/ 1500923 h 1792754"/>
                      <a:gd name="connsiteX20" fmla="*/ 17930 w 7908281"/>
                      <a:gd name="connsiteY20" fmla="*/ 1161342 h 1792754"/>
                      <a:gd name="connsiteX21" fmla="*/ 0 w 7908281"/>
                      <a:gd name="connsiteY21" fmla="*/ 519166 h 1792754"/>
                      <a:gd name="connsiteX22" fmla="*/ 218200 w 7908281"/>
                      <a:gd name="connsiteY22" fmla="*/ 41726 h 1792754"/>
                      <a:gd name="connsiteX23" fmla="*/ 275428 w 7908281"/>
                      <a:gd name="connsiteY23" fmla="*/ 0 h 1792754"/>
                      <a:gd name="connsiteX0" fmla="*/ 275428 w 7908281"/>
                      <a:gd name="connsiteY0" fmla="*/ 0 h 1792754"/>
                      <a:gd name="connsiteX1" fmla="*/ 299922 w 7908281"/>
                      <a:gd name="connsiteY1" fmla="*/ 26951 h 1792754"/>
                      <a:gd name="connsiteX2" fmla="*/ 500439 w 7908281"/>
                      <a:gd name="connsiteY2" fmla="*/ 397301 h 1792754"/>
                      <a:gd name="connsiteX3" fmla="*/ 514627 w 7908281"/>
                      <a:gd name="connsiteY3" fmla="*/ 452479 h 1792754"/>
                      <a:gd name="connsiteX4" fmla="*/ 514627 w 7908281"/>
                      <a:gd name="connsiteY4" fmla="*/ 482510 h 1792754"/>
                      <a:gd name="connsiteX5" fmla="*/ 517087 w 7908281"/>
                      <a:gd name="connsiteY5" fmla="*/ 492077 h 1792754"/>
                      <a:gd name="connsiteX6" fmla="*/ 539300 w 7908281"/>
                      <a:gd name="connsiteY6" fmla="*/ 712430 h 1792754"/>
                      <a:gd name="connsiteX7" fmla="*/ 533655 w 7908281"/>
                      <a:gd name="connsiteY7" fmla="*/ 824221 h 1792754"/>
                      <a:gd name="connsiteX8" fmla="*/ 522951 w 7908281"/>
                      <a:gd name="connsiteY8" fmla="*/ 894362 h 1792754"/>
                      <a:gd name="connsiteX9" fmla="*/ 523573 w 7908281"/>
                      <a:gd name="connsiteY9" fmla="*/ 900699 h 1792754"/>
                      <a:gd name="connsiteX10" fmla="*/ 530268 w 7908281"/>
                      <a:gd name="connsiteY10" fmla="*/ 923880 h 1792754"/>
                      <a:gd name="connsiteX11" fmla="*/ 549231 w 7908281"/>
                      <a:gd name="connsiteY11" fmla="*/ 989540 h 1792754"/>
                      <a:gd name="connsiteX12" fmla="*/ 928074 w 7908281"/>
                      <a:gd name="connsiteY12" fmla="*/ 1344882 h 1792754"/>
                      <a:gd name="connsiteX13" fmla="*/ 7879520 w 7908281"/>
                      <a:gd name="connsiteY13" fmla="*/ 1329463 h 1792754"/>
                      <a:gd name="connsiteX14" fmla="*/ 7908281 w 7908281"/>
                      <a:gd name="connsiteY14" fmla="*/ 1370236 h 1792754"/>
                      <a:gd name="connsiteX15" fmla="*/ 7257040 w 7908281"/>
                      <a:gd name="connsiteY15" fmla="*/ 1792754 h 1792754"/>
                      <a:gd name="connsiteX16" fmla="*/ 653823 w 7908281"/>
                      <a:gd name="connsiteY16" fmla="*/ 1779307 h 1792754"/>
                      <a:gd name="connsiteX17" fmla="*/ 225277 w 7908281"/>
                      <a:gd name="connsiteY17" fmla="*/ 1594371 h 1792754"/>
                      <a:gd name="connsiteX18" fmla="*/ 182365 w 7908281"/>
                      <a:gd name="connsiteY18" fmla="*/ 1548745 h 1792754"/>
                      <a:gd name="connsiteX19" fmla="*/ 143694 w 7908281"/>
                      <a:gd name="connsiteY19" fmla="*/ 1500923 h 1792754"/>
                      <a:gd name="connsiteX20" fmla="*/ 17930 w 7908281"/>
                      <a:gd name="connsiteY20" fmla="*/ 1161342 h 1792754"/>
                      <a:gd name="connsiteX21" fmla="*/ 0 w 7908281"/>
                      <a:gd name="connsiteY21" fmla="*/ 519166 h 1792754"/>
                      <a:gd name="connsiteX22" fmla="*/ 218200 w 7908281"/>
                      <a:gd name="connsiteY22" fmla="*/ 41726 h 1792754"/>
                      <a:gd name="connsiteX23" fmla="*/ 275428 w 7908281"/>
                      <a:gd name="connsiteY23" fmla="*/ 0 h 1792754"/>
                      <a:gd name="connsiteX0" fmla="*/ 275428 w 7908281"/>
                      <a:gd name="connsiteY0" fmla="*/ 0 h 1792754"/>
                      <a:gd name="connsiteX1" fmla="*/ 299922 w 7908281"/>
                      <a:gd name="connsiteY1" fmla="*/ 26951 h 1792754"/>
                      <a:gd name="connsiteX2" fmla="*/ 500439 w 7908281"/>
                      <a:gd name="connsiteY2" fmla="*/ 397301 h 1792754"/>
                      <a:gd name="connsiteX3" fmla="*/ 514627 w 7908281"/>
                      <a:gd name="connsiteY3" fmla="*/ 452479 h 1792754"/>
                      <a:gd name="connsiteX4" fmla="*/ 514627 w 7908281"/>
                      <a:gd name="connsiteY4" fmla="*/ 482510 h 1792754"/>
                      <a:gd name="connsiteX5" fmla="*/ 517087 w 7908281"/>
                      <a:gd name="connsiteY5" fmla="*/ 492077 h 1792754"/>
                      <a:gd name="connsiteX6" fmla="*/ 539300 w 7908281"/>
                      <a:gd name="connsiteY6" fmla="*/ 712430 h 1792754"/>
                      <a:gd name="connsiteX7" fmla="*/ 533655 w 7908281"/>
                      <a:gd name="connsiteY7" fmla="*/ 824221 h 1792754"/>
                      <a:gd name="connsiteX8" fmla="*/ 522951 w 7908281"/>
                      <a:gd name="connsiteY8" fmla="*/ 894362 h 1792754"/>
                      <a:gd name="connsiteX9" fmla="*/ 523573 w 7908281"/>
                      <a:gd name="connsiteY9" fmla="*/ 900699 h 1792754"/>
                      <a:gd name="connsiteX10" fmla="*/ 530268 w 7908281"/>
                      <a:gd name="connsiteY10" fmla="*/ 923880 h 1792754"/>
                      <a:gd name="connsiteX11" fmla="*/ 549231 w 7908281"/>
                      <a:gd name="connsiteY11" fmla="*/ 989540 h 1792754"/>
                      <a:gd name="connsiteX12" fmla="*/ 943976 w 7908281"/>
                      <a:gd name="connsiteY12" fmla="*/ 1305125 h 1792754"/>
                      <a:gd name="connsiteX13" fmla="*/ 7879520 w 7908281"/>
                      <a:gd name="connsiteY13" fmla="*/ 1329463 h 1792754"/>
                      <a:gd name="connsiteX14" fmla="*/ 7908281 w 7908281"/>
                      <a:gd name="connsiteY14" fmla="*/ 1370236 h 1792754"/>
                      <a:gd name="connsiteX15" fmla="*/ 7257040 w 7908281"/>
                      <a:gd name="connsiteY15" fmla="*/ 1792754 h 1792754"/>
                      <a:gd name="connsiteX16" fmla="*/ 653823 w 7908281"/>
                      <a:gd name="connsiteY16" fmla="*/ 1779307 h 1792754"/>
                      <a:gd name="connsiteX17" fmla="*/ 225277 w 7908281"/>
                      <a:gd name="connsiteY17" fmla="*/ 1594371 h 1792754"/>
                      <a:gd name="connsiteX18" fmla="*/ 182365 w 7908281"/>
                      <a:gd name="connsiteY18" fmla="*/ 1548745 h 1792754"/>
                      <a:gd name="connsiteX19" fmla="*/ 143694 w 7908281"/>
                      <a:gd name="connsiteY19" fmla="*/ 1500923 h 1792754"/>
                      <a:gd name="connsiteX20" fmla="*/ 17930 w 7908281"/>
                      <a:gd name="connsiteY20" fmla="*/ 1161342 h 1792754"/>
                      <a:gd name="connsiteX21" fmla="*/ 0 w 7908281"/>
                      <a:gd name="connsiteY21" fmla="*/ 519166 h 1792754"/>
                      <a:gd name="connsiteX22" fmla="*/ 218200 w 7908281"/>
                      <a:gd name="connsiteY22" fmla="*/ 41726 h 1792754"/>
                      <a:gd name="connsiteX23" fmla="*/ 275428 w 7908281"/>
                      <a:gd name="connsiteY23" fmla="*/ 0 h 179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908281" h="1792754">
                        <a:moveTo>
                          <a:pt x="275428" y="0"/>
                        </a:moveTo>
                        <a:lnTo>
                          <a:pt x="299922" y="26951"/>
                        </a:lnTo>
                        <a:cubicBezTo>
                          <a:pt x="389051" y="134950"/>
                          <a:pt x="457844" y="260355"/>
                          <a:pt x="500439" y="397301"/>
                        </a:cubicBezTo>
                        <a:lnTo>
                          <a:pt x="514627" y="452479"/>
                        </a:lnTo>
                        <a:lnTo>
                          <a:pt x="514627" y="482510"/>
                        </a:lnTo>
                        <a:lnTo>
                          <a:pt x="517087" y="492077"/>
                        </a:lnTo>
                        <a:cubicBezTo>
                          <a:pt x="531651" y="563253"/>
                          <a:pt x="539300" y="636949"/>
                          <a:pt x="539300" y="712430"/>
                        </a:cubicBezTo>
                        <a:cubicBezTo>
                          <a:pt x="539300" y="750171"/>
                          <a:pt x="537388" y="787465"/>
                          <a:pt x="533655" y="824221"/>
                        </a:cubicBezTo>
                        <a:lnTo>
                          <a:pt x="522951" y="894362"/>
                        </a:lnTo>
                        <a:cubicBezTo>
                          <a:pt x="523158" y="896474"/>
                          <a:pt x="523366" y="898587"/>
                          <a:pt x="523573" y="900699"/>
                        </a:cubicBezTo>
                        <a:lnTo>
                          <a:pt x="530268" y="923880"/>
                        </a:lnTo>
                        <a:lnTo>
                          <a:pt x="549231" y="989540"/>
                        </a:lnTo>
                        <a:cubicBezTo>
                          <a:pt x="616078" y="1162939"/>
                          <a:pt x="761581" y="1305125"/>
                          <a:pt x="943976" y="1305125"/>
                        </a:cubicBezTo>
                        <a:lnTo>
                          <a:pt x="7879520" y="1329463"/>
                        </a:lnTo>
                        <a:lnTo>
                          <a:pt x="7908281" y="1370236"/>
                        </a:lnTo>
                        <a:cubicBezTo>
                          <a:pt x="7849404" y="1657959"/>
                          <a:pt x="7562169" y="1792754"/>
                          <a:pt x="7257040" y="1792754"/>
                        </a:cubicBezTo>
                        <a:lnTo>
                          <a:pt x="653823" y="1779307"/>
                        </a:lnTo>
                        <a:cubicBezTo>
                          <a:pt x="479464" y="1779307"/>
                          <a:pt x="352987" y="1704152"/>
                          <a:pt x="225277" y="1594371"/>
                        </a:cubicBezTo>
                        <a:lnTo>
                          <a:pt x="182365" y="1548745"/>
                        </a:lnTo>
                        <a:lnTo>
                          <a:pt x="143694" y="1500923"/>
                        </a:lnTo>
                        <a:cubicBezTo>
                          <a:pt x="84577" y="1382221"/>
                          <a:pt x="35860" y="1292112"/>
                          <a:pt x="17930" y="1161342"/>
                        </a:cubicBezTo>
                        <a:lnTo>
                          <a:pt x="0" y="519166"/>
                        </a:lnTo>
                        <a:cubicBezTo>
                          <a:pt x="0" y="328461"/>
                          <a:pt x="84546" y="157501"/>
                          <a:pt x="218200" y="41726"/>
                        </a:cubicBezTo>
                        <a:lnTo>
                          <a:pt x="275428" y="0"/>
                        </a:lnTo>
                        <a:close/>
                      </a:path>
                    </a:pathLst>
                  </a:custGeom>
                  <a:solidFill>
                    <a:srgbClr val="EFAC0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26" name="Oval 25">
                    <a:extLst>
                      <a:ext uri="{FF2B5EF4-FFF2-40B4-BE49-F238E27FC236}">
                        <a16:creationId xmlns:a16="http://schemas.microsoft.com/office/drawing/2014/main" id="{A630B487-7297-4640-AECD-4803408DF8E9}"/>
                      </a:ext>
                    </a:extLst>
                  </p:cNvPr>
                  <p:cNvSpPr/>
                  <p:nvPr/>
                </p:nvSpPr>
                <p:spPr>
                  <a:xfrm>
                    <a:off x="6779106" y="6353966"/>
                    <a:ext cx="1371600" cy="137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43FC1642-48F0-4B27-95E8-C2988AF44D7F}"/>
                      </a:ext>
                    </a:extLst>
                  </p:cNvPr>
                  <p:cNvSpPr/>
                  <p:nvPr/>
                </p:nvSpPr>
                <p:spPr>
                  <a:xfrm>
                    <a:off x="7963623" y="7429500"/>
                    <a:ext cx="7885978" cy="873100"/>
                  </a:xfrm>
                  <a:custGeom>
                    <a:avLst/>
                    <a:gdLst>
                      <a:gd name="connsiteX0" fmla="*/ 86030 w 7885978"/>
                      <a:gd name="connsiteY0" fmla="*/ 0 h 873099"/>
                      <a:gd name="connsiteX1" fmla="*/ 88010 w 7885978"/>
                      <a:gd name="connsiteY1" fmla="*/ 70905 h 873099"/>
                      <a:gd name="connsiteX2" fmla="*/ 213774 w 7885978"/>
                      <a:gd name="connsiteY2" fmla="*/ 410486 h 873099"/>
                      <a:gd name="connsiteX3" fmla="*/ 252445 w 7885978"/>
                      <a:gd name="connsiteY3" fmla="*/ 458308 h 873099"/>
                      <a:gd name="connsiteX4" fmla="*/ 295357 w 7885978"/>
                      <a:gd name="connsiteY4" fmla="*/ 503934 h 873099"/>
                      <a:gd name="connsiteX5" fmla="*/ 723903 w 7885978"/>
                      <a:gd name="connsiteY5" fmla="*/ 688870 h 873099"/>
                      <a:gd name="connsiteX6" fmla="*/ 7327120 w 7885978"/>
                      <a:gd name="connsiteY6" fmla="*/ 702317 h 873099"/>
                      <a:gd name="connsiteX7" fmla="*/ 7826885 w 7885978"/>
                      <a:gd name="connsiteY7" fmla="*/ 539927 h 873099"/>
                      <a:gd name="connsiteX8" fmla="*/ 7885978 w 7885978"/>
                      <a:gd name="connsiteY8" fmla="*/ 476532 h 873099"/>
                      <a:gd name="connsiteX9" fmla="*/ 7861943 w 7885978"/>
                      <a:gd name="connsiteY9" fmla="*/ 551344 h 873099"/>
                      <a:gd name="connsiteX10" fmla="*/ 7243074 w 7885978"/>
                      <a:gd name="connsiteY10" fmla="*/ 873099 h 873099"/>
                      <a:gd name="connsiteX11" fmla="*/ 639857 w 7885978"/>
                      <a:gd name="connsiteY11" fmla="*/ 859652 h 873099"/>
                      <a:gd name="connsiteX12" fmla="*/ 211311 w 7885978"/>
                      <a:gd name="connsiteY12" fmla="*/ 674716 h 873099"/>
                      <a:gd name="connsiteX13" fmla="*/ 168399 w 7885978"/>
                      <a:gd name="connsiteY13" fmla="*/ 629090 h 873099"/>
                      <a:gd name="connsiteX14" fmla="*/ 129728 w 7885978"/>
                      <a:gd name="connsiteY14" fmla="*/ 581268 h 873099"/>
                      <a:gd name="connsiteX15" fmla="*/ 3964 w 7885978"/>
                      <a:gd name="connsiteY15" fmla="*/ 241687 h 873099"/>
                      <a:gd name="connsiteX16" fmla="*/ 0 w 7885978"/>
                      <a:gd name="connsiteY16" fmla="*/ 99700 h 873099"/>
                      <a:gd name="connsiteX17" fmla="*/ 11811 w 7885978"/>
                      <a:gd name="connsiteY17" fmla="*/ 89955 h 873099"/>
                      <a:gd name="connsiteX18" fmla="*/ 86030 w 7885978"/>
                      <a:gd name="connsiteY18" fmla="*/ 0 h 87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85978" h="873099">
                        <a:moveTo>
                          <a:pt x="86030" y="0"/>
                        </a:moveTo>
                        <a:lnTo>
                          <a:pt x="88010" y="70905"/>
                        </a:lnTo>
                        <a:cubicBezTo>
                          <a:pt x="105940" y="201675"/>
                          <a:pt x="154657" y="291784"/>
                          <a:pt x="213774" y="410486"/>
                        </a:cubicBezTo>
                        <a:lnTo>
                          <a:pt x="252445" y="458308"/>
                        </a:lnTo>
                        <a:lnTo>
                          <a:pt x="295357" y="503934"/>
                        </a:lnTo>
                        <a:cubicBezTo>
                          <a:pt x="423067" y="613715"/>
                          <a:pt x="549544" y="688870"/>
                          <a:pt x="723903" y="688870"/>
                        </a:cubicBezTo>
                        <a:lnTo>
                          <a:pt x="7327120" y="702317"/>
                        </a:lnTo>
                        <a:cubicBezTo>
                          <a:pt x="7517826" y="702317"/>
                          <a:pt x="7701541" y="649663"/>
                          <a:pt x="7826885" y="539927"/>
                        </a:cubicBezTo>
                        <a:lnTo>
                          <a:pt x="7885978" y="476532"/>
                        </a:lnTo>
                        <a:lnTo>
                          <a:pt x="7861943" y="551344"/>
                        </a:lnTo>
                        <a:cubicBezTo>
                          <a:pt x="7763350" y="769897"/>
                          <a:pt x="7510062" y="873099"/>
                          <a:pt x="7243074" y="873099"/>
                        </a:cubicBezTo>
                        <a:lnTo>
                          <a:pt x="639857" y="859652"/>
                        </a:lnTo>
                        <a:cubicBezTo>
                          <a:pt x="465498" y="859652"/>
                          <a:pt x="339021" y="784497"/>
                          <a:pt x="211311" y="674716"/>
                        </a:cubicBezTo>
                        <a:lnTo>
                          <a:pt x="168399" y="629090"/>
                        </a:lnTo>
                        <a:lnTo>
                          <a:pt x="129728" y="581268"/>
                        </a:lnTo>
                        <a:cubicBezTo>
                          <a:pt x="70611" y="462566"/>
                          <a:pt x="21894" y="372457"/>
                          <a:pt x="3964" y="241687"/>
                        </a:cubicBezTo>
                        <a:lnTo>
                          <a:pt x="0" y="99700"/>
                        </a:lnTo>
                        <a:lnTo>
                          <a:pt x="11811" y="89955"/>
                        </a:lnTo>
                        <a:lnTo>
                          <a:pt x="86030" y="0"/>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0" name="TextBox 19">
                <a:extLst>
                  <a:ext uri="{FF2B5EF4-FFF2-40B4-BE49-F238E27FC236}">
                    <a16:creationId xmlns:a16="http://schemas.microsoft.com/office/drawing/2014/main" id="{D2D37CF7-37FD-468A-988D-0FE341BFF4D4}"/>
                  </a:ext>
                </a:extLst>
              </p:cNvPr>
              <p:cNvSpPr txBox="1"/>
              <p:nvPr/>
            </p:nvSpPr>
            <p:spPr>
              <a:xfrm>
                <a:off x="6350635" y="1011215"/>
                <a:ext cx="1280916" cy="15162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FAC06"/>
                    </a:solidFill>
                    <a:effectLst/>
                    <a:uLnTx/>
                    <a:uFillTx/>
                    <a:latin typeface="SVN-Poky's" panose="020B0606040200020203" pitchFamily="34" charset="0"/>
                    <a:ea typeface="+mn-ea"/>
                    <a:cs typeface="Arial" panose="020B0604020202020204" pitchFamily="34" charset="0"/>
                  </a:rPr>
                  <a:t>2</a:t>
                </a:r>
              </a:p>
            </p:txBody>
          </p:sp>
        </p:grpSp>
        <p:sp>
          <p:nvSpPr>
            <p:cNvPr id="18" name="Rectangle 17">
              <a:extLst>
                <a:ext uri="{FF2B5EF4-FFF2-40B4-BE49-F238E27FC236}">
                  <a16:creationId xmlns:a16="http://schemas.microsoft.com/office/drawing/2014/main" id="{B2872781-F3F1-40D3-B984-5FD0D1ED352C}"/>
                </a:ext>
              </a:extLst>
            </p:cNvPr>
            <p:cNvSpPr/>
            <p:nvPr/>
          </p:nvSpPr>
          <p:spPr>
            <a:xfrm>
              <a:off x="8500232" y="1009810"/>
              <a:ext cx="6249311" cy="1070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9Slide07 SVNBeachwood Sans" pitchFamily="2" charset="0"/>
                  <a:ea typeface="+mn-ea"/>
                  <a:cs typeface="+mn-cs"/>
                </a:rPr>
                <a:t>Năng lực chung</a:t>
              </a:r>
            </a:p>
          </p:txBody>
        </p:sp>
      </p:grpSp>
      <p:grpSp>
        <p:nvGrpSpPr>
          <p:cNvPr id="29" name="Group 28">
            <a:extLst>
              <a:ext uri="{FF2B5EF4-FFF2-40B4-BE49-F238E27FC236}">
                <a16:creationId xmlns:a16="http://schemas.microsoft.com/office/drawing/2014/main" id="{DFA998D1-A0E0-4949-B99C-205FD193D997}"/>
              </a:ext>
            </a:extLst>
          </p:cNvPr>
          <p:cNvGrpSpPr/>
          <p:nvPr/>
        </p:nvGrpSpPr>
        <p:grpSpPr>
          <a:xfrm>
            <a:off x="2219042" y="292100"/>
            <a:ext cx="9279924" cy="1742303"/>
            <a:chOff x="2520780" y="259492"/>
            <a:chExt cx="9279924" cy="1742303"/>
          </a:xfrm>
        </p:grpSpPr>
        <p:sp>
          <p:nvSpPr>
            <p:cNvPr id="30" name="Ribbon: Curved and Tilted Down 29">
              <a:extLst>
                <a:ext uri="{FF2B5EF4-FFF2-40B4-BE49-F238E27FC236}">
                  <a16:creationId xmlns:a16="http://schemas.microsoft.com/office/drawing/2014/main" id="{D8F0241E-3F6D-4131-A2E2-905A0398AABA}"/>
                </a:ext>
              </a:extLst>
            </p:cNvPr>
            <p:cNvSpPr/>
            <p:nvPr/>
          </p:nvSpPr>
          <p:spPr>
            <a:xfrm>
              <a:off x="2520780" y="259492"/>
              <a:ext cx="9279924" cy="1742303"/>
            </a:xfrm>
            <a:custGeom>
              <a:avLst/>
              <a:gdLst>
                <a:gd name="connsiteX0" fmla="*/ 0 w 9279924"/>
                <a:gd name="connsiteY0" fmla="*/ 0 h 1742303"/>
                <a:gd name="connsiteX1" fmla="*/ 3022750 w 9279924"/>
                <a:gd name="connsiteY1" fmla="*/ 115334 h 1742303"/>
                <a:gd name="connsiteX2" fmla="*/ 1862759 w 9279924"/>
                <a:gd name="connsiteY2" fmla="*/ 388544 h 1742303"/>
                <a:gd name="connsiteX3" fmla="*/ 7417165 w 9279924"/>
                <a:gd name="connsiteY3" fmla="*/ 388544 h 1742303"/>
                <a:gd name="connsiteX4" fmla="*/ 6257174 w 9279924"/>
                <a:gd name="connsiteY4" fmla="*/ 115334 h 1742303"/>
                <a:gd name="connsiteX5" fmla="*/ 9279924 w 9279924"/>
                <a:gd name="connsiteY5" fmla="*/ 0 h 1742303"/>
                <a:gd name="connsiteX6" fmla="*/ 8119934 w 9279924"/>
                <a:gd name="connsiteY6" fmla="*/ 710800 h 1742303"/>
                <a:gd name="connsiteX7" fmla="*/ 9279924 w 9279924"/>
                <a:gd name="connsiteY7" fmla="*/ 1306727 h 1742303"/>
                <a:gd name="connsiteX8" fmla="*/ 7417165 w 9279924"/>
                <a:gd name="connsiteY8" fmla="*/ 1390978 h 1742303"/>
                <a:gd name="connsiteX9" fmla="*/ 7417165 w 9279924"/>
                <a:gd name="connsiteY9" fmla="*/ 1695271 h 1742303"/>
                <a:gd name="connsiteX10" fmla="*/ 1862759 w 9279924"/>
                <a:gd name="connsiteY10" fmla="*/ 1695271 h 1742303"/>
                <a:gd name="connsiteX11" fmla="*/ 1862759 w 9279924"/>
                <a:gd name="connsiteY11" fmla="*/ 1390978 h 1742303"/>
                <a:gd name="connsiteX12" fmla="*/ 0 w 9279924"/>
                <a:gd name="connsiteY12" fmla="*/ 1306727 h 1742303"/>
                <a:gd name="connsiteX13" fmla="*/ 1159991 w 9279924"/>
                <a:gd name="connsiteY13" fmla="*/ 710800 h 1742303"/>
                <a:gd name="connsiteX14" fmla="*/ 0 w 9279924"/>
                <a:gd name="connsiteY14" fmla="*/ 0 h 1742303"/>
                <a:gd name="connsiteX0" fmla="*/ 3022750 w 9279924"/>
                <a:gd name="connsiteY0" fmla="*/ 419628 h 1742303"/>
                <a:gd name="connsiteX1" fmla="*/ 3022750 w 9279924"/>
                <a:gd name="connsiteY1" fmla="*/ 115334 h 1742303"/>
                <a:gd name="connsiteX2" fmla="*/ 1862759 w 9279924"/>
                <a:gd name="connsiteY2" fmla="*/ 388544 h 1742303"/>
                <a:gd name="connsiteX3" fmla="*/ 7417165 w 9279924"/>
                <a:gd name="connsiteY3" fmla="*/ 388544 h 1742303"/>
                <a:gd name="connsiteX4" fmla="*/ 6257174 w 9279924"/>
                <a:gd name="connsiteY4" fmla="*/ 115334 h 1742303"/>
                <a:gd name="connsiteX5" fmla="*/ 6257174 w 9279924"/>
                <a:gd name="connsiteY5" fmla="*/ 419628 h 1742303"/>
                <a:gd name="connsiteX6" fmla="*/ 3022750 w 9279924"/>
                <a:gd name="connsiteY6" fmla="*/ 419628 h 1742303"/>
                <a:gd name="connsiteX0" fmla="*/ 0 w 9279924"/>
                <a:gd name="connsiteY0" fmla="*/ 0 h 1742303"/>
                <a:gd name="connsiteX1" fmla="*/ 3022750 w 9279924"/>
                <a:gd name="connsiteY1" fmla="*/ 115334 h 1742303"/>
                <a:gd name="connsiteX2" fmla="*/ 1862759 w 9279924"/>
                <a:gd name="connsiteY2" fmla="*/ 388544 h 1742303"/>
                <a:gd name="connsiteX3" fmla="*/ 7417165 w 9279924"/>
                <a:gd name="connsiteY3" fmla="*/ 388544 h 1742303"/>
                <a:gd name="connsiteX4" fmla="*/ 6257174 w 9279924"/>
                <a:gd name="connsiteY4" fmla="*/ 115334 h 1742303"/>
                <a:gd name="connsiteX5" fmla="*/ 9279924 w 9279924"/>
                <a:gd name="connsiteY5" fmla="*/ 0 h 1742303"/>
                <a:gd name="connsiteX6" fmla="*/ 8119934 w 9279924"/>
                <a:gd name="connsiteY6" fmla="*/ 710800 h 1742303"/>
                <a:gd name="connsiteX7" fmla="*/ 9279924 w 9279924"/>
                <a:gd name="connsiteY7" fmla="*/ 1306727 h 1742303"/>
                <a:gd name="connsiteX8" fmla="*/ 7417165 w 9279924"/>
                <a:gd name="connsiteY8" fmla="*/ 1390978 h 1742303"/>
                <a:gd name="connsiteX9" fmla="*/ 7417165 w 9279924"/>
                <a:gd name="connsiteY9" fmla="*/ 1695271 h 1742303"/>
                <a:gd name="connsiteX10" fmla="*/ 1862759 w 9279924"/>
                <a:gd name="connsiteY10" fmla="*/ 1695271 h 1742303"/>
                <a:gd name="connsiteX11" fmla="*/ 1862759 w 9279924"/>
                <a:gd name="connsiteY11" fmla="*/ 1390978 h 1742303"/>
                <a:gd name="connsiteX12" fmla="*/ 0 w 9279924"/>
                <a:gd name="connsiteY12" fmla="*/ 1306727 h 1742303"/>
                <a:gd name="connsiteX13" fmla="*/ 1159991 w 9279924"/>
                <a:gd name="connsiteY13" fmla="*/ 710800 h 1742303"/>
                <a:gd name="connsiteX14" fmla="*/ 0 w 9279924"/>
                <a:gd name="connsiteY14" fmla="*/ 0 h 1742303"/>
                <a:gd name="connsiteX15" fmla="*/ 1862759 w 9279924"/>
                <a:gd name="connsiteY15" fmla="*/ 1390978 h 1742303"/>
                <a:gd name="connsiteX16" fmla="*/ 1862759 w 9279924"/>
                <a:gd name="connsiteY16" fmla="*/ 388544 h 1742303"/>
                <a:gd name="connsiteX17" fmla="*/ 7417165 w 9279924"/>
                <a:gd name="connsiteY17" fmla="*/ 388544 h 1742303"/>
                <a:gd name="connsiteX18" fmla="*/ 7417165 w 9279924"/>
                <a:gd name="connsiteY18" fmla="*/ 1390978 h 1742303"/>
                <a:gd name="connsiteX19" fmla="*/ 3022750 w 9279924"/>
                <a:gd name="connsiteY19" fmla="*/ 115334 h 1742303"/>
                <a:gd name="connsiteX20" fmla="*/ 3022750 w 9279924"/>
                <a:gd name="connsiteY20" fmla="*/ 419628 h 1742303"/>
                <a:gd name="connsiteX21" fmla="*/ 6257174 w 9279924"/>
                <a:gd name="connsiteY21" fmla="*/ 419628 h 1742303"/>
                <a:gd name="connsiteX22" fmla="*/ 6257174 w 9279924"/>
                <a:gd name="connsiteY22" fmla="*/ 115334 h 174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279924" h="1742303" stroke="0" extrusionOk="0">
                  <a:moveTo>
                    <a:pt x="0" y="0"/>
                  </a:moveTo>
                  <a:cubicBezTo>
                    <a:pt x="1115289" y="-60126"/>
                    <a:pt x="2044873" y="148361"/>
                    <a:pt x="3022750" y="115334"/>
                  </a:cubicBezTo>
                  <a:cubicBezTo>
                    <a:pt x="2801861" y="134308"/>
                    <a:pt x="2029402" y="368497"/>
                    <a:pt x="1862759" y="388544"/>
                  </a:cubicBezTo>
                  <a:cubicBezTo>
                    <a:pt x="3989153" y="539819"/>
                    <a:pt x="5490198" y="595055"/>
                    <a:pt x="7417165" y="388544"/>
                  </a:cubicBezTo>
                  <a:cubicBezTo>
                    <a:pt x="7120097" y="313069"/>
                    <a:pt x="6573782" y="256560"/>
                    <a:pt x="6257174" y="115334"/>
                  </a:cubicBezTo>
                  <a:cubicBezTo>
                    <a:pt x="7190405" y="48348"/>
                    <a:pt x="8261354" y="62670"/>
                    <a:pt x="9279924" y="0"/>
                  </a:cubicBezTo>
                  <a:cubicBezTo>
                    <a:pt x="9068198" y="249190"/>
                    <a:pt x="8681881" y="382727"/>
                    <a:pt x="8119934" y="710800"/>
                  </a:cubicBezTo>
                  <a:cubicBezTo>
                    <a:pt x="8428652" y="930640"/>
                    <a:pt x="8924158" y="1004676"/>
                    <a:pt x="9279924" y="1306727"/>
                  </a:cubicBezTo>
                  <a:cubicBezTo>
                    <a:pt x="8642975" y="1381617"/>
                    <a:pt x="8029058" y="1356896"/>
                    <a:pt x="7417165" y="1390978"/>
                  </a:cubicBezTo>
                  <a:cubicBezTo>
                    <a:pt x="7438188" y="1530530"/>
                    <a:pt x="7392496" y="1614773"/>
                    <a:pt x="7417165" y="1695271"/>
                  </a:cubicBezTo>
                  <a:cubicBezTo>
                    <a:pt x="5719720" y="1441556"/>
                    <a:pt x="4000537" y="1737063"/>
                    <a:pt x="1862759" y="1695271"/>
                  </a:cubicBezTo>
                  <a:cubicBezTo>
                    <a:pt x="1878896" y="1639185"/>
                    <a:pt x="1867847" y="1429873"/>
                    <a:pt x="1862759" y="1390978"/>
                  </a:cubicBezTo>
                  <a:cubicBezTo>
                    <a:pt x="1320799" y="1344822"/>
                    <a:pt x="631927" y="1359381"/>
                    <a:pt x="0" y="1306727"/>
                  </a:cubicBezTo>
                  <a:cubicBezTo>
                    <a:pt x="178124" y="1163161"/>
                    <a:pt x="966649" y="745639"/>
                    <a:pt x="1159991" y="710800"/>
                  </a:cubicBezTo>
                  <a:cubicBezTo>
                    <a:pt x="972378" y="620576"/>
                    <a:pt x="183909" y="224806"/>
                    <a:pt x="0" y="0"/>
                  </a:cubicBezTo>
                  <a:close/>
                </a:path>
                <a:path w="9279924" h="1742303" fill="darkenLess" stroke="0" extrusionOk="0">
                  <a:moveTo>
                    <a:pt x="3022750" y="419628"/>
                  </a:moveTo>
                  <a:cubicBezTo>
                    <a:pt x="3036390" y="314612"/>
                    <a:pt x="3012492" y="220686"/>
                    <a:pt x="3022750" y="115334"/>
                  </a:cubicBezTo>
                  <a:cubicBezTo>
                    <a:pt x="2575231" y="257492"/>
                    <a:pt x="2282401" y="233612"/>
                    <a:pt x="1862759" y="388544"/>
                  </a:cubicBezTo>
                  <a:cubicBezTo>
                    <a:pt x="3687339" y="384313"/>
                    <a:pt x="5529080" y="458809"/>
                    <a:pt x="7417165" y="388544"/>
                  </a:cubicBezTo>
                  <a:cubicBezTo>
                    <a:pt x="7072406" y="299647"/>
                    <a:pt x="6658456" y="262748"/>
                    <a:pt x="6257174" y="115334"/>
                  </a:cubicBezTo>
                  <a:cubicBezTo>
                    <a:pt x="6254023" y="191523"/>
                    <a:pt x="6246387" y="356608"/>
                    <a:pt x="6257174" y="419628"/>
                  </a:cubicBezTo>
                  <a:cubicBezTo>
                    <a:pt x="5236055" y="401176"/>
                    <a:pt x="4133311" y="437038"/>
                    <a:pt x="3022750" y="419628"/>
                  </a:cubicBezTo>
                  <a:close/>
                </a:path>
                <a:path w="9279924" h="1742303" fill="none" extrusionOk="0">
                  <a:moveTo>
                    <a:pt x="0" y="0"/>
                  </a:moveTo>
                  <a:cubicBezTo>
                    <a:pt x="1089400" y="112463"/>
                    <a:pt x="2110479" y="216355"/>
                    <a:pt x="3022750" y="115334"/>
                  </a:cubicBezTo>
                  <a:cubicBezTo>
                    <a:pt x="2802764" y="219019"/>
                    <a:pt x="2408678" y="285998"/>
                    <a:pt x="1862759" y="388544"/>
                  </a:cubicBezTo>
                  <a:cubicBezTo>
                    <a:pt x="3393524" y="284515"/>
                    <a:pt x="5379122" y="627123"/>
                    <a:pt x="7417165" y="388544"/>
                  </a:cubicBezTo>
                  <a:cubicBezTo>
                    <a:pt x="7173475" y="322874"/>
                    <a:pt x="6597458" y="243602"/>
                    <a:pt x="6257174" y="115334"/>
                  </a:cubicBezTo>
                  <a:cubicBezTo>
                    <a:pt x="7134892" y="-47758"/>
                    <a:pt x="8185605" y="80437"/>
                    <a:pt x="9279924" y="0"/>
                  </a:cubicBezTo>
                  <a:cubicBezTo>
                    <a:pt x="8858476" y="163927"/>
                    <a:pt x="8280070" y="570241"/>
                    <a:pt x="8119934" y="710800"/>
                  </a:cubicBezTo>
                  <a:cubicBezTo>
                    <a:pt x="8380268" y="730691"/>
                    <a:pt x="8706507" y="1052864"/>
                    <a:pt x="9279924" y="1306727"/>
                  </a:cubicBezTo>
                  <a:cubicBezTo>
                    <a:pt x="8635312" y="1342125"/>
                    <a:pt x="8027245" y="1381362"/>
                    <a:pt x="7417165" y="1390978"/>
                  </a:cubicBezTo>
                  <a:cubicBezTo>
                    <a:pt x="7396661" y="1471190"/>
                    <a:pt x="7437129" y="1552542"/>
                    <a:pt x="7417165" y="1695271"/>
                  </a:cubicBezTo>
                  <a:cubicBezTo>
                    <a:pt x="5297736" y="1735008"/>
                    <a:pt x="3892355" y="1775380"/>
                    <a:pt x="1862759" y="1695271"/>
                  </a:cubicBezTo>
                  <a:cubicBezTo>
                    <a:pt x="1855826" y="1613443"/>
                    <a:pt x="1837621" y="1520079"/>
                    <a:pt x="1862759" y="1390978"/>
                  </a:cubicBezTo>
                  <a:cubicBezTo>
                    <a:pt x="1239216" y="1424942"/>
                    <a:pt x="612320" y="1375839"/>
                    <a:pt x="0" y="1306727"/>
                  </a:cubicBezTo>
                  <a:cubicBezTo>
                    <a:pt x="264886" y="1067981"/>
                    <a:pt x="708334" y="971702"/>
                    <a:pt x="1159991" y="710800"/>
                  </a:cubicBezTo>
                  <a:cubicBezTo>
                    <a:pt x="1037429" y="498073"/>
                    <a:pt x="193310" y="196145"/>
                    <a:pt x="0" y="0"/>
                  </a:cubicBezTo>
                  <a:close/>
                  <a:moveTo>
                    <a:pt x="1862759" y="1390978"/>
                  </a:moveTo>
                  <a:cubicBezTo>
                    <a:pt x="1795502" y="1037196"/>
                    <a:pt x="1948323" y="755073"/>
                    <a:pt x="1862759" y="388544"/>
                  </a:cubicBezTo>
                  <a:moveTo>
                    <a:pt x="7417165" y="388544"/>
                  </a:moveTo>
                  <a:cubicBezTo>
                    <a:pt x="7359671" y="772175"/>
                    <a:pt x="7342991" y="1197143"/>
                    <a:pt x="7417165" y="1390978"/>
                  </a:cubicBezTo>
                  <a:moveTo>
                    <a:pt x="3022750" y="115334"/>
                  </a:moveTo>
                  <a:cubicBezTo>
                    <a:pt x="2999541" y="217443"/>
                    <a:pt x="3018046" y="351499"/>
                    <a:pt x="3022750" y="419628"/>
                  </a:cubicBezTo>
                  <a:moveTo>
                    <a:pt x="6257174" y="419628"/>
                  </a:moveTo>
                  <a:cubicBezTo>
                    <a:pt x="6246747" y="306125"/>
                    <a:pt x="6283780" y="182250"/>
                    <a:pt x="6257174" y="115334"/>
                  </a:cubicBezTo>
                </a:path>
                <a:path w="9279924" h="1742303" fill="none" stroke="0" extrusionOk="0">
                  <a:moveTo>
                    <a:pt x="0" y="0"/>
                  </a:moveTo>
                  <a:cubicBezTo>
                    <a:pt x="1130071" y="42208"/>
                    <a:pt x="1984107" y="69745"/>
                    <a:pt x="3022750" y="115334"/>
                  </a:cubicBezTo>
                  <a:cubicBezTo>
                    <a:pt x="2777591" y="212378"/>
                    <a:pt x="2303799" y="290605"/>
                    <a:pt x="1862759" y="388544"/>
                  </a:cubicBezTo>
                  <a:cubicBezTo>
                    <a:pt x="3746344" y="778266"/>
                    <a:pt x="5612221" y="174039"/>
                    <a:pt x="7417165" y="388544"/>
                  </a:cubicBezTo>
                  <a:cubicBezTo>
                    <a:pt x="6895288" y="338770"/>
                    <a:pt x="6593495" y="154746"/>
                    <a:pt x="6257174" y="115334"/>
                  </a:cubicBezTo>
                  <a:cubicBezTo>
                    <a:pt x="7246007" y="175323"/>
                    <a:pt x="8244418" y="8974"/>
                    <a:pt x="9279924" y="0"/>
                  </a:cubicBezTo>
                  <a:cubicBezTo>
                    <a:pt x="8815780" y="147002"/>
                    <a:pt x="8512632" y="543561"/>
                    <a:pt x="8119934" y="710800"/>
                  </a:cubicBezTo>
                  <a:cubicBezTo>
                    <a:pt x="8647476" y="994182"/>
                    <a:pt x="8780538" y="1161557"/>
                    <a:pt x="9279924" y="1306727"/>
                  </a:cubicBezTo>
                  <a:cubicBezTo>
                    <a:pt x="8640050" y="1344536"/>
                    <a:pt x="8137020" y="1399689"/>
                    <a:pt x="7417165" y="1390978"/>
                  </a:cubicBezTo>
                  <a:cubicBezTo>
                    <a:pt x="7405465" y="1504277"/>
                    <a:pt x="7395907" y="1583880"/>
                    <a:pt x="7417165" y="1695271"/>
                  </a:cubicBezTo>
                  <a:cubicBezTo>
                    <a:pt x="5470722" y="1966279"/>
                    <a:pt x="3764046" y="1755557"/>
                    <a:pt x="1862759" y="1695271"/>
                  </a:cubicBezTo>
                  <a:cubicBezTo>
                    <a:pt x="1848638" y="1626727"/>
                    <a:pt x="1875695" y="1535240"/>
                    <a:pt x="1862759" y="1390978"/>
                  </a:cubicBezTo>
                  <a:cubicBezTo>
                    <a:pt x="1193294" y="1351197"/>
                    <a:pt x="515343" y="1311409"/>
                    <a:pt x="0" y="1306727"/>
                  </a:cubicBezTo>
                  <a:cubicBezTo>
                    <a:pt x="559754" y="1020489"/>
                    <a:pt x="802486" y="873108"/>
                    <a:pt x="1159991" y="710800"/>
                  </a:cubicBezTo>
                  <a:cubicBezTo>
                    <a:pt x="754214" y="423822"/>
                    <a:pt x="82579" y="171363"/>
                    <a:pt x="0" y="0"/>
                  </a:cubicBezTo>
                  <a:close/>
                  <a:moveTo>
                    <a:pt x="1862759" y="1390978"/>
                  </a:moveTo>
                  <a:cubicBezTo>
                    <a:pt x="1892996" y="1226769"/>
                    <a:pt x="1876620" y="565798"/>
                    <a:pt x="1862759" y="388544"/>
                  </a:cubicBezTo>
                  <a:moveTo>
                    <a:pt x="7417165" y="388544"/>
                  </a:moveTo>
                  <a:cubicBezTo>
                    <a:pt x="7458485" y="536769"/>
                    <a:pt x="7464844" y="1035813"/>
                    <a:pt x="7417165" y="1390978"/>
                  </a:cubicBezTo>
                  <a:moveTo>
                    <a:pt x="3022750" y="115334"/>
                  </a:moveTo>
                  <a:cubicBezTo>
                    <a:pt x="3021763" y="231009"/>
                    <a:pt x="3032737" y="379109"/>
                    <a:pt x="3022750" y="419628"/>
                  </a:cubicBezTo>
                  <a:moveTo>
                    <a:pt x="6257174" y="419628"/>
                  </a:moveTo>
                  <a:cubicBezTo>
                    <a:pt x="6258443" y="347186"/>
                    <a:pt x="6257951" y="178711"/>
                    <a:pt x="6257174" y="115334"/>
                  </a:cubicBezTo>
                </a:path>
              </a:pathLst>
            </a:custGeom>
            <a:solidFill>
              <a:srgbClr val="0AE5E0"/>
            </a:solidFill>
            <a:ln>
              <a:solidFill>
                <a:schemeClr val="tx1"/>
              </a:solidFill>
              <a:extLst>
                <a:ext uri="{C807C97D-BFC1-408E-A445-0C87EB9F89A2}">
                  <ask:lineSketchStyleProps xmlns:ask="http://schemas.microsoft.com/office/drawing/2018/sketchyshapes" sd="2003996020">
                    <a:prstGeom prst="ellipseRibbon">
                      <a:avLst>
                        <a:gd name="adj1" fmla="val 25000"/>
                        <a:gd name="adj2" fmla="val 59854"/>
                        <a:gd name="adj3" fmla="val 753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4EC8256C-E65B-4209-8371-40E405F528D6}"/>
                </a:ext>
              </a:extLst>
            </p:cNvPr>
            <p:cNvSpPr txBox="1"/>
            <p:nvPr/>
          </p:nvSpPr>
          <p:spPr>
            <a:xfrm>
              <a:off x="4485503" y="871040"/>
              <a:ext cx="58447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solidFill>
                      <a:sysClr val="windowText" lastClr="000000"/>
                    </a:solidFill>
                  </a:ln>
                  <a:solidFill>
                    <a:prstClr val="white"/>
                  </a:solidFill>
                  <a:effectLst>
                    <a:glow rad="63500">
                      <a:srgbClr val="ED7D31">
                        <a:satMod val="175000"/>
                        <a:alpha val="40000"/>
                      </a:srgbClr>
                    </a:glow>
                    <a:outerShdw blurRad="50800" dist="38100" algn="l"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YÊU CẦU CẦN ĐẠT</a:t>
              </a:r>
            </a:p>
          </p:txBody>
        </p:sp>
      </p:grpSp>
      <p:grpSp>
        <p:nvGrpSpPr>
          <p:cNvPr id="2" name="Group 1">
            <a:extLst>
              <a:ext uri="{FF2B5EF4-FFF2-40B4-BE49-F238E27FC236}">
                <a16:creationId xmlns:a16="http://schemas.microsoft.com/office/drawing/2014/main" id="{40B3A5FA-0A2E-4F1C-9E99-7302EB52E304}"/>
              </a:ext>
            </a:extLst>
          </p:cNvPr>
          <p:cNvGrpSpPr/>
          <p:nvPr/>
        </p:nvGrpSpPr>
        <p:grpSpPr>
          <a:xfrm>
            <a:off x="5995284" y="2290770"/>
            <a:ext cx="5655491" cy="1969767"/>
            <a:chOff x="6297022" y="2258162"/>
            <a:chExt cx="5655491" cy="1969767"/>
          </a:xfrm>
        </p:grpSpPr>
        <p:grpSp>
          <p:nvGrpSpPr>
            <p:cNvPr id="32" name="Group 31">
              <a:extLst>
                <a:ext uri="{FF2B5EF4-FFF2-40B4-BE49-F238E27FC236}">
                  <a16:creationId xmlns:a16="http://schemas.microsoft.com/office/drawing/2014/main" id="{C93A00E6-272E-4BFB-AB94-417498C85251}"/>
                </a:ext>
              </a:extLst>
            </p:cNvPr>
            <p:cNvGrpSpPr/>
            <p:nvPr/>
          </p:nvGrpSpPr>
          <p:grpSpPr>
            <a:xfrm>
              <a:off x="6297022" y="2258162"/>
              <a:ext cx="5655491" cy="1969767"/>
              <a:chOff x="365126" y="3432424"/>
              <a:chExt cx="11343504" cy="3296920"/>
            </a:xfrm>
          </p:grpSpPr>
          <p:sp>
            <p:nvSpPr>
              <p:cNvPr id="33" name="Rectangle: Rounded Corners 32">
                <a:extLst>
                  <a:ext uri="{FF2B5EF4-FFF2-40B4-BE49-F238E27FC236}">
                    <a16:creationId xmlns:a16="http://schemas.microsoft.com/office/drawing/2014/main" id="{7BAAFBFC-4F8A-4529-8B9C-E30D99D05386}"/>
                  </a:ext>
                </a:extLst>
              </p:cNvPr>
              <p:cNvSpPr/>
              <p:nvPr/>
            </p:nvSpPr>
            <p:spPr>
              <a:xfrm>
                <a:off x="365126" y="3432424"/>
                <a:ext cx="11343504" cy="3296920"/>
              </a:xfrm>
              <a:custGeom>
                <a:avLst/>
                <a:gdLst>
                  <a:gd name="connsiteX0" fmla="*/ 0 w 11343504"/>
                  <a:gd name="connsiteY0" fmla="*/ 549498 h 3296920"/>
                  <a:gd name="connsiteX1" fmla="*/ 549498 w 11343504"/>
                  <a:gd name="connsiteY1" fmla="*/ 0 h 3296920"/>
                  <a:gd name="connsiteX2" fmla="*/ 925130 w 11343504"/>
                  <a:gd name="connsiteY2" fmla="*/ 0 h 3296920"/>
                  <a:gd name="connsiteX3" fmla="*/ 1403207 w 11343504"/>
                  <a:gd name="connsiteY3" fmla="*/ 0 h 3296920"/>
                  <a:gd name="connsiteX4" fmla="*/ 1881284 w 11343504"/>
                  <a:gd name="connsiteY4" fmla="*/ 0 h 3296920"/>
                  <a:gd name="connsiteX5" fmla="*/ 2666696 w 11343504"/>
                  <a:gd name="connsiteY5" fmla="*/ 0 h 3296920"/>
                  <a:gd name="connsiteX6" fmla="*/ 3554554 w 11343504"/>
                  <a:gd name="connsiteY6" fmla="*/ 0 h 3296920"/>
                  <a:gd name="connsiteX7" fmla="*/ 4135076 w 11343504"/>
                  <a:gd name="connsiteY7" fmla="*/ 0 h 3296920"/>
                  <a:gd name="connsiteX8" fmla="*/ 4613153 w 11343504"/>
                  <a:gd name="connsiteY8" fmla="*/ 0 h 3296920"/>
                  <a:gd name="connsiteX9" fmla="*/ 5091230 w 11343504"/>
                  <a:gd name="connsiteY9" fmla="*/ 0 h 3296920"/>
                  <a:gd name="connsiteX10" fmla="*/ 5569307 w 11343504"/>
                  <a:gd name="connsiteY10" fmla="*/ 0 h 3296920"/>
                  <a:gd name="connsiteX11" fmla="*/ 6252274 w 11343504"/>
                  <a:gd name="connsiteY11" fmla="*/ 0 h 3296920"/>
                  <a:gd name="connsiteX12" fmla="*/ 6832796 w 11343504"/>
                  <a:gd name="connsiteY12" fmla="*/ 0 h 3296920"/>
                  <a:gd name="connsiteX13" fmla="*/ 7720654 w 11343504"/>
                  <a:gd name="connsiteY13" fmla="*/ 0 h 3296920"/>
                  <a:gd name="connsiteX14" fmla="*/ 8608511 w 11343504"/>
                  <a:gd name="connsiteY14" fmla="*/ 0 h 3296920"/>
                  <a:gd name="connsiteX15" fmla="*/ 9291478 w 11343504"/>
                  <a:gd name="connsiteY15" fmla="*/ 0 h 3296920"/>
                  <a:gd name="connsiteX16" fmla="*/ 9769555 w 11343504"/>
                  <a:gd name="connsiteY16" fmla="*/ 0 h 3296920"/>
                  <a:gd name="connsiteX17" fmla="*/ 10794006 w 11343504"/>
                  <a:gd name="connsiteY17" fmla="*/ 0 h 3296920"/>
                  <a:gd name="connsiteX18" fmla="*/ 11343504 w 11343504"/>
                  <a:gd name="connsiteY18" fmla="*/ 549498 h 3296920"/>
                  <a:gd name="connsiteX19" fmla="*/ 11343504 w 11343504"/>
                  <a:gd name="connsiteY19" fmla="*/ 1077000 h 3296920"/>
                  <a:gd name="connsiteX20" fmla="*/ 11343504 w 11343504"/>
                  <a:gd name="connsiteY20" fmla="*/ 1648460 h 3296920"/>
                  <a:gd name="connsiteX21" fmla="*/ 11343504 w 11343504"/>
                  <a:gd name="connsiteY21" fmla="*/ 2241899 h 3296920"/>
                  <a:gd name="connsiteX22" fmla="*/ 11343504 w 11343504"/>
                  <a:gd name="connsiteY22" fmla="*/ 2747422 h 3296920"/>
                  <a:gd name="connsiteX23" fmla="*/ 10794006 w 11343504"/>
                  <a:gd name="connsiteY23" fmla="*/ 3296920 h 3296920"/>
                  <a:gd name="connsiteX24" fmla="*/ 10315929 w 11343504"/>
                  <a:gd name="connsiteY24" fmla="*/ 3296920 h 3296920"/>
                  <a:gd name="connsiteX25" fmla="*/ 9530517 w 11343504"/>
                  <a:gd name="connsiteY25" fmla="*/ 3296920 h 3296920"/>
                  <a:gd name="connsiteX26" fmla="*/ 9154885 w 11343504"/>
                  <a:gd name="connsiteY26" fmla="*/ 3296920 h 3296920"/>
                  <a:gd name="connsiteX27" fmla="*/ 8676808 w 11343504"/>
                  <a:gd name="connsiteY27" fmla="*/ 3296920 h 3296920"/>
                  <a:gd name="connsiteX28" fmla="*/ 7993840 w 11343504"/>
                  <a:gd name="connsiteY28" fmla="*/ 3296920 h 3296920"/>
                  <a:gd name="connsiteX29" fmla="*/ 7310873 w 11343504"/>
                  <a:gd name="connsiteY29" fmla="*/ 3296920 h 3296920"/>
                  <a:gd name="connsiteX30" fmla="*/ 6730351 w 11343504"/>
                  <a:gd name="connsiteY30" fmla="*/ 3296920 h 3296920"/>
                  <a:gd name="connsiteX31" fmla="*/ 5842494 w 11343504"/>
                  <a:gd name="connsiteY31" fmla="*/ 3296920 h 3296920"/>
                  <a:gd name="connsiteX32" fmla="*/ 4954636 w 11343504"/>
                  <a:gd name="connsiteY32" fmla="*/ 3296920 h 3296920"/>
                  <a:gd name="connsiteX33" fmla="*/ 4374114 w 11343504"/>
                  <a:gd name="connsiteY33" fmla="*/ 3296920 h 3296920"/>
                  <a:gd name="connsiteX34" fmla="*/ 3998482 w 11343504"/>
                  <a:gd name="connsiteY34" fmla="*/ 3296920 h 3296920"/>
                  <a:gd name="connsiteX35" fmla="*/ 3417960 w 11343504"/>
                  <a:gd name="connsiteY35" fmla="*/ 3296920 h 3296920"/>
                  <a:gd name="connsiteX36" fmla="*/ 2939883 w 11343504"/>
                  <a:gd name="connsiteY36" fmla="*/ 3296920 h 3296920"/>
                  <a:gd name="connsiteX37" fmla="*/ 2359361 w 11343504"/>
                  <a:gd name="connsiteY37" fmla="*/ 3296920 h 3296920"/>
                  <a:gd name="connsiteX38" fmla="*/ 1983729 w 11343504"/>
                  <a:gd name="connsiteY38" fmla="*/ 3296920 h 3296920"/>
                  <a:gd name="connsiteX39" fmla="*/ 1608097 w 11343504"/>
                  <a:gd name="connsiteY39" fmla="*/ 3296920 h 3296920"/>
                  <a:gd name="connsiteX40" fmla="*/ 1130020 w 11343504"/>
                  <a:gd name="connsiteY40" fmla="*/ 3296920 h 3296920"/>
                  <a:gd name="connsiteX41" fmla="*/ 549498 w 11343504"/>
                  <a:gd name="connsiteY41" fmla="*/ 3296920 h 3296920"/>
                  <a:gd name="connsiteX42" fmla="*/ 0 w 11343504"/>
                  <a:gd name="connsiteY42" fmla="*/ 2747422 h 3296920"/>
                  <a:gd name="connsiteX43" fmla="*/ 0 w 11343504"/>
                  <a:gd name="connsiteY43" fmla="*/ 2263879 h 3296920"/>
                  <a:gd name="connsiteX44" fmla="*/ 0 w 11343504"/>
                  <a:gd name="connsiteY44" fmla="*/ 1758356 h 3296920"/>
                  <a:gd name="connsiteX45" fmla="*/ 0 w 11343504"/>
                  <a:gd name="connsiteY45" fmla="*/ 1274813 h 3296920"/>
                  <a:gd name="connsiteX46" fmla="*/ 0 w 11343504"/>
                  <a:gd name="connsiteY46" fmla="*/ 549498 h 329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343504" h="3296920" fill="none" extrusionOk="0">
                    <a:moveTo>
                      <a:pt x="0" y="549498"/>
                    </a:moveTo>
                    <a:cubicBezTo>
                      <a:pt x="7241" y="317927"/>
                      <a:pt x="294636" y="-42174"/>
                      <a:pt x="549498" y="0"/>
                    </a:cubicBezTo>
                    <a:cubicBezTo>
                      <a:pt x="629861" y="-10719"/>
                      <a:pt x="812624" y="5069"/>
                      <a:pt x="925130" y="0"/>
                    </a:cubicBezTo>
                    <a:cubicBezTo>
                      <a:pt x="1037636" y="-5069"/>
                      <a:pt x="1182357" y="-16388"/>
                      <a:pt x="1403207" y="0"/>
                    </a:cubicBezTo>
                    <a:cubicBezTo>
                      <a:pt x="1624057" y="16388"/>
                      <a:pt x="1741527" y="-10875"/>
                      <a:pt x="1881284" y="0"/>
                    </a:cubicBezTo>
                    <a:cubicBezTo>
                      <a:pt x="2021041" y="10875"/>
                      <a:pt x="2345033" y="11084"/>
                      <a:pt x="2666696" y="0"/>
                    </a:cubicBezTo>
                    <a:cubicBezTo>
                      <a:pt x="2988359" y="-11084"/>
                      <a:pt x="3126086" y="10153"/>
                      <a:pt x="3554554" y="0"/>
                    </a:cubicBezTo>
                    <a:cubicBezTo>
                      <a:pt x="3983022" y="-10153"/>
                      <a:pt x="3867493" y="8576"/>
                      <a:pt x="4135076" y="0"/>
                    </a:cubicBezTo>
                    <a:cubicBezTo>
                      <a:pt x="4402659" y="-8576"/>
                      <a:pt x="4497614" y="16902"/>
                      <a:pt x="4613153" y="0"/>
                    </a:cubicBezTo>
                    <a:cubicBezTo>
                      <a:pt x="4728692" y="-16902"/>
                      <a:pt x="4892071" y="21370"/>
                      <a:pt x="5091230" y="0"/>
                    </a:cubicBezTo>
                    <a:cubicBezTo>
                      <a:pt x="5290389" y="-21370"/>
                      <a:pt x="5331327" y="16688"/>
                      <a:pt x="5569307" y="0"/>
                    </a:cubicBezTo>
                    <a:cubicBezTo>
                      <a:pt x="5807287" y="-16688"/>
                      <a:pt x="5991723" y="-8557"/>
                      <a:pt x="6252274" y="0"/>
                    </a:cubicBezTo>
                    <a:cubicBezTo>
                      <a:pt x="6512825" y="8557"/>
                      <a:pt x="6691549" y="-13880"/>
                      <a:pt x="6832796" y="0"/>
                    </a:cubicBezTo>
                    <a:cubicBezTo>
                      <a:pt x="6974043" y="13880"/>
                      <a:pt x="7280872" y="43407"/>
                      <a:pt x="7720654" y="0"/>
                    </a:cubicBezTo>
                    <a:cubicBezTo>
                      <a:pt x="8160436" y="-43407"/>
                      <a:pt x="8307613" y="1416"/>
                      <a:pt x="8608511" y="0"/>
                    </a:cubicBezTo>
                    <a:cubicBezTo>
                      <a:pt x="8909409" y="-1416"/>
                      <a:pt x="9124826" y="-10496"/>
                      <a:pt x="9291478" y="0"/>
                    </a:cubicBezTo>
                    <a:cubicBezTo>
                      <a:pt x="9458130" y="10496"/>
                      <a:pt x="9658885" y="3846"/>
                      <a:pt x="9769555" y="0"/>
                    </a:cubicBezTo>
                    <a:cubicBezTo>
                      <a:pt x="9880225" y="-3846"/>
                      <a:pt x="10353974" y="-22347"/>
                      <a:pt x="10794006" y="0"/>
                    </a:cubicBezTo>
                    <a:cubicBezTo>
                      <a:pt x="11097449" y="-10595"/>
                      <a:pt x="11352710" y="216482"/>
                      <a:pt x="11343504" y="549498"/>
                    </a:cubicBezTo>
                    <a:cubicBezTo>
                      <a:pt x="11365231" y="789295"/>
                      <a:pt x="11328709" y="935202"/>
                      <a:pt x="11343504" y="1077000"/>
                    </a:cubicBezTo>
                    <a:cubicBezTo>
                      <a:pt x="11358299" y="1218798"/>
                      <a:pt x="11330560" y="1450462"/>
                      <a:pt x="11343504" y="1648460"/>
                    </a:cubicBezTo>
                    <a:cubicBezTo>
                      <a:pt x="11356448" y="1846458"/>
                      <a:pt x="11363359" y="2108674"/>
                      <a:pt x="11343504" y="2241899"/>
                    </a:cubicBezTo>
                    <a:cubicBezTo>
                      <a:pt x="11323649" y="2375124"/>
                      <a:pt x="11331980" y="2620329"/>
                      <a:pt x="11343504" y="2747422"/>
                    </a:cubicBezTo>
                    <a:cubicBezTo>
                      <a:pt x="11350088" y="3108752"/>
                      <a:pt x="11057268" y="3295136"/>
                      <a:pt x="10794006" y="3296920"/>
                    </a:cubicBezTo>
                    <a:cubicBezTo>
                      <a:pt x="10570931" y="3315224"/>
                      <a:pt x="10518695" y="3274889"/>
                      <a:pt x="10315929" y="3296920"/>
                    </a:cubicBezTo>
                    <a:cubicBezTo>
                      <a:pt x="10113163" y="3318951"/>
                      <a:pt x="9873531" y="3257957"/>
                      <a:pt x="9530517" y="3296920"/>
                    </a:cubicBezTo>
                    <a:cubicBezTo>
                      <a:pt x="9187503" y="3335883"/>
                      <a:pt x="9284622" y="3287580"/>
                      <a:pt x="9154885" y="3296920"/>
                    </a:cubicBezTo>
                    <a:cubicBezTo>
                      <a:pt x="9025148" y="3306260"/>
                      <a:pt x="8894356" y="3316601"/>
                      <a:pt x="8676808" y="3296920"/>
                    </a:cubicBezTo>
                    <a:cubicBezTo>
                      <a:pt x="8459260" y="3277239"/>
                      <a:pt x="8150342" y="3316540"/>
                      <a:pt x="7993840" y="3296920"/>
                    </a:cubicBezTo>
                    <a:cubicBezTo>
                      <a:pt x="7837338" y="3277300"/>
                      <a:pt x="7637043" y="3273641"/>
                      <a:pt x="7310873" y="3296920"/>
                    </a:cubicBezTo>
                    <a:cubicBezTo>
                      <a:pt x="6984703" y="3320199"/>
                      <a:pt x="6879821" y="3325624"/>
                      <a:pt x="6730351" y="3296920"/>
                    </a:cubicBezTo>
                    <a:cubicBezTo>
                      <a:pt x="6580881" y="3268216"/>
                      <a:pt x="6064182" y="3315670"/>
                      <a:pt x="5842494" y="3296920"/>
                    </a:cubicBezTo>
                    <a:cubicBezTo>
                      <a:pt x="5620806" y="3278170"/>
                      <a:pt x="5359728" y="3309434"/>
                      <a:pt x="4954636" y="3296920"/>
                    </a:cubicBezTo>
                    <a:cubicBezTo>
                      <a:pt x="4549544" y="3284406"/>
                      <a:pt x="4586402" y="3283826"/>
                      <a:pt x="4374114" y="3296920"/>
                    </a:cubicBezTo>
                    <a:cubicBezTo>
                      <a:pt x="4161826" y="3310014"/>
                      <a:pt x="4128051" y="3292857"/>
                      <a:pt x="3998482" y="3296920"/>
                    </a:cubicBezTo>
                    <a:cubicBezTo>
                      <a:pt x="3868913" y="3300983"/>
                      <a:pt x="3613261" y="3277696"/>
                      <a:pt x="3417960" y="3296920"/>
                    </a:cubicBezTo>
                    <a:cubicBezTo>
                      <a:pt x="3222659" y="3316144"/>
                      <a:pt x="3151325" y="3285495"/>
                      <a:pt x="2939883" y="3296920"/>
                    </a:cubicBezTo>
                    <a:cubicBezTo>
                      <a:pt x="2728441" y="3308345"/>
                      <a:pt x="2526766" y="3305486"/>
                      <a:pt x="2359361" y="3296920"/>
                    </a:cubicBezTo>
                    <a:cubicBezTo>
                      <a:pt x="2191956" y="3288354"/>
                      <a:pt x="2120100" y="3283998"/>
                      <a:pt x="1983729" y="3296920"/>
                    </a:cubicBezTo>
                    <a:cubicBezTo>
                      <a:pt x="1847358" y="3309842"/>
                      <a:pt x="1783994" y="3285135"/>
                      <a:pt x="1608097" y="3296920"/>
                    </a:cubicBezTo>
                    <a:cubicBezTo>
                      <a:pt x="1432200" y="3308705"/>
                      <a:pt x="1283548" y="3284342"/>
                      <a:pt x="1130020" y="3296920"/>
                    </a:cubicBezTo>
                    <a:cubicBezTo>
                      <a:pt x="976492" y="3309498"/>
                      <a:pt x="759995" y="3297335"/>
                      <a:pt x="549498" y="3296920"/>
                    </a:cubicBezTo>
                    <a:cubicBezTo>
                      <a:pt x="229508" y="3265648"/>
                      <a:pt x="-10085" y="3058047"/>
                      <a:pt x="0" y="2747422"/>
                    </a:cubicBezTo>
                    <a:cubicBezTo>
                      <a:pt x="18880" y="2561208"/>
                      <a:pt x="16784" y="2401552"/>
                      <a:pt x="0" y="2263879"/>
                    </a:cubicBezTo>
                    <a:cubicBezTo>
                      <a:pt x="-16784" y="2126206"/>
                      <a:pt x="11113" y="2008769"/>
                      <a:pt x="0" y="1758356"/>
                    </a:cubicBezTo>
                    <a:cubicBezTo>
                      <a:pt x="-11113" y="1507943"/>
                      <a:pt x="22277" y="1449537"/>
                      <a:pt x="0" y="1274813"/>
                    </a:cubicBezTo>
                    <a:cubicBezTo>
                      <a:pt x="-22277" y="1100089"/>
                      <a:pt x="-12376" y="815029"/>
                      <a:pt x="0" y="549498"/>
                    </a:cubicBezTo>
                    <a:close/>
                  </a:path>
                  <a:path w="11343504" h="3296920" stroke="0" extrusionOk="0">
                    <a:moveTo>
                      <a:pt x="0" y="549498"/>
                    </a:moveTo>
                    <a:cubicBezTo>
                      <a:pt x="396" y="257447"/>
                      <a:pt x="248565" y="-8389"/>
                      <a:pt x="549498" y="0"/>
                    </a:cubicBezTo>
                    <a:cubicBezTo>
                      <a:pt x="855428" y="12380"/>
                      <a:pt x="1153955" y="18031"/>
                      <a:pt x="1334910" y="0"/>
                    </a:cubicBezTo>
                    <a:cubicBezTo>
                      <a:pt x="1515865" y="-18031"/>
                      <a:pt x="1570860" y="-8974"/>
                      <a:pt x="1710542" y="0"/>
                    </a:cubicBezTo>
                    <a:cubicBezTo>
                      <a:pt x="1850224" y="8974"/>
                      <a:pt x="2202900" y="-6951"/>
                      <a:pt x="2393509" y="0"/>
                    </a:cubicBezTo>
                    <a:cubicBezTo>
                      <a:pt x="2584118" y="6951"/>
                      <a:pt x="2677590" y="4827"/>
                      <a:pt x="2769141" y="0"/>
                    </a:cubicBezTo>
                    <a:cubicBezTo>
                      <a:pt x="2860692" y="-4827"/>
                      <a:pt x="3391287" y="38160"/>
                      <a:pt x="3656999" y="0"/>
                    </a:cubicBezTo>
                    <a:cubicBezTo>
                      <a:pt x="3922711" y="-38160"/>
                      <a:pt x="3923457" y="-16112"/>
                      <a:pt x="4032631" y="0"/>
                    </a:cubicBezTo>
                    <a:cubicBezTo>
                      <a:pt x="4141805" y="16112"/>
                      <a:pt x="4402432" y="-30199"/>
                      <a:pt x="4715598" y="0"/>
                    </a:cubicBezTo>
                    <a:cubicBezTo>
                      <a:pt x="5028764" y="30199"/>
                      <a:pt x="5327669" y="34730"/>
                      <a:pt x="5501010" y="0"/>
                    </a:cubicBezTo>
                    <a:cubicBezTo>
                      <a:pt x="5674351" y="-34730"/>
                      <a:pt x="6041754" y="-6002"/>
                      <a:pt x="6388868" y="0"/>
                    </a:cubicBezTo>
                    <a:cubicBezTo>
                      <a:pt x="6735982" y="6002"/>
                      <a:pt x="6772738" y="16168"/>
                      <a:pt x="6969390" y="0"/>
                    </a:cubicBezTo>
                    <a:cubicBezTo>
                      <a:pt x="7166042" y="-16168"/>
                      <a:pt x="7211609" y="-15950"/>
                      <a:pt x="7447467" y="0"/>
                    </a:cubicBezTo>
                    <a:cubicBezTo>
                      <a:pt x="7683325" y="15950"/>
                      <a:pt x="7712784" y="22648"/>
                      <a:pt x="7925544" y="0"/>
                    </a:cubicBezTo>
                    <a:cubicBezTo>
                      <a:pt x="8138304" y="-22648"/>
                      <a:pt x="8138131" y="-9834"/>
                      <a:pt x="8301176" y="0"/>
                    </a:cubicBezTo>
                    <a:cubicBezTo>
                      <a:pt x="8464221" y="9834"/>
                      <a:pt x="8665872" y="903"/>
                      <a:pt x="8984143" y="0"/>
                    </a:cubicBezTo>
                    <a:cubicBezTo>
                      <a:pt x="9302414" y="-903"/>
                      <a:pt x="9287645" y="-17957"/>
                      <a:pt x="9462220" y="0"/>
                    </a:cubicBezTo>
                    <a:cubicBezTo>
                      <a:pt x="9636795" y="17957"/>
                      <a:pt x="9768346" y="-9911"/>
                      <a:pt x="9940297" y="0"/>
                    </a:cubicBezTo>
                    <a:cubicBezTo>
                      <a:pt x="10112248" y="9911"/>
                      <a:pt x="10576726" y="37582"/>
                      <a:pt x="10794006" y="0"/>
                    </a:cubicBezTo>
                    <a:cubicBezTo>
                      <a:pt x="11080141" y="24439"/>
                      <a:pt x="11309340" y="220961"/>
                      <a:pt x="11343504" y="549498"/>
                    </a:cubicBezTo>
                    <a:cubicBezTo>
                      <a:pt x="11319709" y="790247"/>
                      <a:pt x="11327553" y="926498"/>
                      <a:pt x="11343504" y="1055021"/>
                    </a:cubicBezTo>
                    <a:cubicBezTo>
                      <a:pt x="11359455" y="1183544"/>
                      <a:pt x="11316865" y="1342795"/>
                      <a:pt x="11343504" y="1626481"/>
                    </a:cubicBezTo>
                    <a:cubicBezTo>
                      <a:pt x="11370143" y="1910167"/>
                      <a:pt x="11316552" y="2038092"/>
                      <a:pt x="11343504" y="2197941"/>
                    </a:cubicBezTo>
                    <a:cubicBezTo>
                      <a:pt x="11370456" y="2357790"/>
                      <a:pt x="11362773" y="2546162"/>
                      <a:pt x="11343504" y="2747422"/>
                    </a:cubicBezTo>
                    <a:cubicBezTo>
                      <a:pt x="11340841" y="2984813"/>
                      <a:pt x="11097028" y="3318824"/>
                      <a:pt x="10794006" y="3296920"/>
                    </a:cubicBezTo>
                    <a:cubicBezTo>
                      <a:pt x="10365520" y="3311760"/>
                      <a:pt x="10123814" y="3320542"/>
                      <a:pt x="9906149" y="3296920"/>
                    </a:cubicBezTo>
                    <a:cubicBezTo>
                      <a:pt x="9688484" y="3273298"/>
                      <a:pt x="9221976" y="3293696"/>
                      <a:pt x="9018291" y="3296920"/>
                    </a:cubicBezTo>
                    <a:cubicBezTo>
                      <a:pt x="8814606" y="3300144"/>
                      <a:pt x="8643837" y="3304542"/>
                      <a:pt x="8540214" y="3296920"/>
                    </a:cubicBezTo>
                    <a:cubicBezTo>
                      <a:pt x="8436591" y="3289298"/>
                      <a:pt x="8192826" y="3303146"/>
                      <a:pt x="7959692" y="3296920"/>
                    </a:cubicBezTo>
                    <a:cubicBezTo>
                      <a:pt x="7726558" y="3290694"/>
                      <a:pt x="7362279" y="3293688"/>
                      <a:pt x="7174280" y="3296920"/>
                    </a:cubicBezTo>
                    <a:cubicBezTo>
                      <a:pt x="6986281" y="3300152"/>
                      <a:pt x="6977257" y="3290421"/>
                      <a:pt x="6798648" y="3296920"/>
                    </a:cubicBezTo>
                    <a:cubicBezTo>
                      <a:pt x="6620039" y="3303419"/>
                      <a:pt x="6530452" y="3296617"/>
                      <a:pt x="6423016" y="3296920"/>
                    </a:cubicBezTo>
                    <a:cubicBezTo>
                      <a:pt x="6315580" y="3297223"/>
                      <a:pt x="5849140" y="3270102"/>
                      <a:pt x="5535159" y="3296920"/>
                    </a:cubicBezTo>
                    <a:cubicBezTo>
                      <a:pt x="5221178" y="3323738"/>
                      <a:pt x="5240596" y="3278745"/>
                      <a:pt x="5159527" y="3296920"/>
                    </a:cubicBezTo>
                    <a:cubicBezTo>
                      <a:pt x="5078458" y="3315095"/>
                      <a:pt x="4560342" y="3275350"/>
                      <a:pt x="4374114" y="3296920"/>
                    </a:cubicBezTo>
                    <a:cubicBezTo>
                      <a:pt x="4187886" y="3318490"/>
                      <a:pt x="4023389" y="3309326"/>
                      <a:pt x="3896037" y="3296920"/>
                    </a:cubicBezTo>
                    <a:cubicBezTo>
                      <a:pt x="3768685" y="3284514"/>
                      <a:pt x="3682586" y="3294752"/>
                      <a:pt x="3520405" y="3296920"/>
                    </a:cubicBezTo>
                    <a:cubicBezTo>
                      <a:pt x="3358224" y="3299088"/>
                      <a:pt x="3040537" y="3315511"/>
                      <a:pt x="2837438" y="3296920"/>
                    </a:cubicBezTo>
                    <a:cubicBezTo>
                      <a:pt x="2634339" y="3278329"/>
                      <a:pt x="2395962" y="3282215"/>
                      <a:pt x="2052026" y="3296920"/>
                    </a:cubicBezTo>
                    <a:cubicBezTo>
                      <a:pt x="1708090" y="3311625"/>
                      <a:pt x="1583311" y="3321892"/>
                      <a:pt x="1369059" y="3296920"/>
                    </a:cubicBezTo>
                    <a:cubicBezTo>
                      <a:pt x="1154807" y="3271948"/>
                      <a:pt x="806023" y="3290357"/>
                      <a:pt x="549498" y="3296920"/>
                    </a:cubicBezTo>
                    <a:cubicBezTo>
                      <a:pt x="286986" y="3274162"/>
                      <a:pt x="54347" y="3018725"/>
                      <a:pt x="0" y="2747422"/>
                    </a:cubicBezTo>
                    <a:cubicBezTo>
                      <a:pt x="-12081" y="2505117"/>
                      <a:pt x="-5454" y="2456243"/>
                      <a:pt x="0" y="2241899"/>
                    </a:cubicBezTo>
                    <a:cubicBezTo>
                      <a:pt x="5454" y="2027555"/>
                      <a:pt x="25154" y="1873561"/>
                      <a:pt x="0" y="1736377"/>
                    </a:cubicBezTo>
                    <a:cubicBezTo>
                      <a:pt x="-25154" y="1599193"/>
                      <a:pt x="2307" y="1430344"/>
                      <a:pt x="0" y="1230854"/>
                    </a:cubicBezTo>
                    <a:cubicBezTo>
                      <a:pt x="-2307" y="1031364"/>
                      <a:pt x="-11187" y="713057"/>
                      <a:pt x="0" y="549498"/>
                    </a:cubicBezTo>
                    <a:close/>
                  </a:path>
                </a:pathLst>
              </a:custGeom>
              <a:solidFill>
                <a:srgbClr val="66FF66"/>
              </a:solidFill>
              <a:ln>
                <a:solidFill>
                  <a:schemeClr val="tx1"/>
                </a:solidFill>
                <a:extLst>
                  <a:ext uri="{C807C97D-BFC1-408E-A445-0C87EB9F89A2}">
                    <ask:lineSketchStyleProps xmlns:ask="http://schemas.microsoft.com/office/drawing/2018/sketchyshapes" sd="130693611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Rounded Corners 33">
                <a:extLst>
                  <a:ext uri="{FF2B5EF4-FFF2-40B4-BE49-F238E27FC236}">
                    <a16:creationId xmlns:a16="http://schemas.microsoft.com/office/drawing/2014/main" id="{A29E6D63-E293-446F-84C6-604AFD11C212}"/>
                  </a:ext>
                </a:extLst>
              </p:cNvPr>
              <p:cNvSpPr/>
              <p:nvPr/>
            </p:nvSpPr>
            <p:spPr>
              <a:xfrm>
                <a:off x="483370" y="3555403"/>
                <a:ext cx="11109190" cy="3048000"/>
              </a:xfrm>
              <a:custGeom>
                <a:avLst/>
                <a:gdLst>
                  <a:gd name="connsiteX0" fmla="*/ 0 w 11109190"/>
                  <a:gd name="connsiteY0" fmla="*/ 508010 h 3048000"/>
                  <a:gd name="connsiteX1" fmla="*/ 508010 w 11109190"/>
                  <a:gd name="connsiteY1" fmla="*/ 0 h 3048000"/>
                  <a:gd name="connsiteX2" fmla="*/ 1382751 w 11109190"/>
                  <a:gd name="connsiteY2" fmla="*/ 0 h 3048000"/>
                  <a:gd name="connsiteX3" fmla="*/ 2257493 w 11109190"/>
                  <a:gd name="connsiteY3" fmla="*/ 0 h 3048000"/>
                  <a:gd name="connsiteX4" fmla="*/ 2829439 w 11109190"/>
                  <a:gd name="connsiteY4" fmla="*/ 0 h 3048000"/>
                  <a:gd name="connsiteX5" fmla="*/ 3704180 w 11109190"/>
                  <a:gd name="connsiteY5" fmla="*/ 0 h 3048000"/>
                  <a:gd name="connsiteX6" fmla="*/ 4276127 w 11109190"/>
                  <a:gd name="connsiteY6" fmla="*/ 0 h 3048000"/>
                  <a:gd name="connsiteX7" fmla="*/ 4949005 w 11109190"/>
                  <a:gd name="connsiteY7" fmla="*/ 0 h 3048000"/>
                  <a:gd name="connsiteX8" fmla="*/ 5319088 w 11109190"/>
                  <a:gd name="connsiteY8" fmla="*/ 0 h 3048000"/>
                  <a:gd name="connsiteX9" fmla="*/ 5891034 w 11109190"/>
                  <a:gd name="connsiteY9" fmla="*/ 0 h 3048000"/>
                  <a:gd name="connsiteX10" fmla="*/ 6664844 w 11109190"/>
                  <a:gd name="connsiteY10" fmla="*/ 0 h 3048000"/>
                  <a:gd name="connsiteX11" fmla="*/ 7034927 w 11109190"/>
                  <a:gd name="connsiteY11" fmla="*/ 0 h 3048000"/>
                  <a:gd name="connsiteX12" fmla="*/ 7606873 w 11109190"/>
                  <a:gd name="connsiteY12" fmla="*/ 0 h 3048000"/>
                  <a:gd name="connsiteX13" fmla="*/ 8077887 w 11109190"/>
                  <a:gd name="connsiteY13" fmla="*/ 0 h 3048000"/>
                  <a:gd name="connsiteX14" fmla="*/ 8649834 w 11109190"/>
                  <a:gd name="connsiteY14" fmla="*/ 0 h 3048000"/>
                  <a:gd name="connsiteX15" fmla="*/ 9524575 w 11109190"/>
                  <a:gd name="connsiteY15" fmla="*/ 0 h 3048000"/>
                  <a:gd name="connsiteX16" fmla="*/ 10601180 w 11109190"/>
                  <a:gd name="connsiteY16" fmla="*/ 0 h 3048000"/>
                  <a:gd name="connsiteX17" fmla="*/ 11109190 w 11109190"/>
                  <a:gd name="connsiteY17" fmla="*/ 508010 h 3048000"/>
                  <a:gd name="connsiteX18" fmla="*/ 11109190 w 11109190"/>
                  <a:gd name="connsiteY18" fmla="*/ 1165017 h 3048000"/>
                  <a:gd name="connsiteX19" fmla="*/ 11109190 w 11109190"/>
                  <a:gd name="connsiteY19" fmla="*/ 1882983 h 3048000"/>
                  <a:gd name="connsiteX20" fmla="*/ 11109190 w 11109190"/>
                  <a:gd name="connsiteY20" fmla="*/ 2539990 h 3048000"/>
                  <a:gd name="connsiteX21" fmla="*/ 10601180 w 11109190"/>
                  <a:gd name="connsiteY21" fmla="*/ 3048000 h 3048000"/>
                  <a:gd name="connsiteX22" fmla="*/ 10130165 w 11109190"/>
                  <a:gd name="connsiteY22" fmla="*/ 3048000 h 3048000"/>
                  <a:gd name="connsiteX23" fmla="*/ 9760082 w 11109190"/>
                  <a:gd name="connsiteY23" fmla="*/ 3048000 h 3048000"/>
                  <a:gd name="connsiteX24" fmla="*/ 9289068 w 11109190"/>
                  <a:gd name="connsiteY24" fmla="*/ 3048000 h 3048000"/>
                  <a:gd name="connsiteX25" fmla="*/ 8414327 w 11109190"/>
                  <a:gd name="connsiteY25" fmla="*/ 3048000 h 3048000"/>
                  <a:gd name="connsiteX26" fmla="*/ 7842380 w 11109190"/>
                  <a:gd name="connsiteY26" fmla="*/ 3048000 h 3048000"/>
                  <a:gd name="connsiteX27" fmla="*/ 7068571 w 11109190"/>
                  <a:gd name="connsiteY27" fmla="*/ 3048000 h 3048000"/>
                  <a:gd name="connsiteX28" fmla="*/ 6395693 w 11109190"/>
                  <a:gd name="connsiteY28" fmla="*/ 3048000 h 3048000"/>
                  <a:gd name="connsiteX29" fmla="*/ 5621883 w 11109190"/>
                  <a:gd name="connsiteY29" fmla="*/ 3048000 h 3048000"/>
                  <a:gd name="connsiteX30" fmla="*/ 5251800 w 11109190"/>
                  <a:gd name="connsiteY30" fmla="*/ 3048000 h 3048000"/>
                  <a:gd name="connsiteX31" fmla="*/ 4377059 w 11109190"/>
                  <a:gd name="connsiteY31" fmla="*/ 3048000 h 3048000"/>
                  <a:gd name="connsiteX32" fmla="*/ 3502317 w 11109190"/>
                  <a:gd name="connsiteY32" fmla="*/ 3048000 h 3048000"/>
                  <a:gd name="connsiteX33" fmla="*/ 2930371 w 11109190"/>
                  <a:gd name="connsiteY33" fmla="*/ 3048000 h 3048000"/>
                  <a:gd name="connsiteX34" fmla="*/ 2459356 w 11109190"/>
                  <a:gd name="connsiteY34" fmla="*/ 3048000 h 3048000"/>
                  <a:gd name="connsiteX35" fmla="*/ 2089273 w 11109190"/>
                  <a:gd name="connsiteY35" fmla="*/ 3048000 h 3048000"/>
                  <a:gd name="connsiteX36" fmla="*/ 1214532 w 11109190"/>
                  <a:gd name="connsiteY36" fmla="*/ 3048000 h 3048000"/>
                  <a:gd name="connsiteX37" fmla="*/ 508010 w 11109190"/>
                  <a:gd name="connsiteY37" fmla="*/ 3048000 h 3048000"/>
                  <a:gd name="connsiteX38" fmla="*/ 0 w 11109190"/>
                  <a:gd name="connsiteY38" fmla="*/ 2539990 h 3048000"/>
                  <a:gd name="connsiteX39" fmla="*/ 0 w 11109190"/>
                  <a:gd name="connsiteY39" fmla="*/ 1903303 h 3048000"/>
                  <a:gd name="connsiteX40" fmla="*/ 0 w 11109190"/>
                  <a:gd name="connsiteY40" fmla="*/ 1185337 h 3048000"/>
                  <a:gd name="connsiteX41" fmla="*/ 0 w 11109190"/>
                  <a:gd name="connsiteY41" fmla="*/ 50801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109190" h="3048000" extrusionOk="0">
                    <a:moveTo>
                      <a:pt x="0" y="508010"/>
                    </a:moveTo>
                    <a:cubicBezTo>
                      <a:pt x="28473" y="195578"/>
                      <a:pt x="270804" y="913"/>
                      <a:pt x="508010" y="0"/>
                    </a:cubicBezTo>
                    <a:cubicBezTo>
                      <a:pt x="703571" y="-4395"/>
                      <a:pt x="1060073" y="-30779"/>
                      <a:pt x="1382751" y="0"/>
                    </a:cubicBezTo>
                    <a:cubicBezTo>
                      <a:pt x="1705429" y="30779"/>
                      <a:pt x="2082102" y="-25265"/>
                      <a:pt x="2257493" y="0"/>
                    </a:cubicBezTo>
                    <a:cubicBezTo>
                      <a:pt x="2432884" y="25265"/>
                      <a:pt x="2664396" y="-18266"/>
                      <a:pt x="2829439" y="0"/>
                    </a:cubicBezTo>
                    <a:cubicBezTo>
                      <a:pt x="2994482" y="18266"/>
                      <a:pt x="3503647" y="32752"/>
                      <a:pt x="3704180" y="0"/>
                    </a:cubicBezTo>
                    <a:cubicBezTo>
                      <a:pt x="3904713" y="-32752"/>
                      <a:pt x="4133662" y="6981"/>
                      <a:pt x="4276127" y="0"/>
                    </a:cubicBezTo>
                    <a:cubicBezTo>
                      <a:pt x="4418592" y="-6981"/>
                      <a:pt x="4762304" y="-12192"/>
                      <a:pt x="4949005" y="0"/>
                    </a:cubicBezTo>
                    <a:cubicBezTo>
                      <a:pt x="5135706" y="12192"/>
                      <a:pt x="5192600" y="-17477"/>
                      <a:pt x="5319088" y="0"/>
                    </a:cubicBezTo>
                    <a:cubicBezTo>
                      <a:pt x="5445576" y="17477"/>
                      <a:pt x="5650500" y="955"/>
                      <a:pt x="5891034" y="0"/>
                    </a:cubicBezTo>
                    <a:cubicBezTo>
                      <a:pt x="6131568" y="-955"/>
                      <a:pt x="6328329" y="10609"/>
                      <a:pt x="6664844" y="0"/>
                    </a:cubicBezTo>
                    <a:cubicBezTo>
                      <a:pt x="7001359" y="-10609"/>
                      <a:pt x="6934174" y="4143"/>
                      <a:pt x="7034927" y="0"/>
                    </a:cubicBezTo>
                    <a:cubicBezTo>
                      <a:pt x="7135680" y="-4143"/>
                      <a:pt x="7372297" y="2450"/>
                      <a:pt x="7606873" y="0"/>
                    </a:cubicBezTo>
                    <a:cubicBezTo>
                      <a:pt x="7841449" y="-2450"/>
                      <a:pt x="7976599" y="-3782"/>
                      <a:pt x="8077887" y="0"/>
                    </a:cubicBezTo>
                    <a:cubicBezTo>
                      <a:pt x="8179175" y="3782"/>
                      <a:pt x="8389590" y="-21219"/>
                      <a:pt x="8649834" y="0"/>
                    </a:cubicBezTo>
                    <a:cubicBezTo>
                      <a:pt x="8910078" y="21219"/>
                      <a:pt x="9220968" y="23595"/>
                      <a:pt x="9524575" y="0"/>
                    </a:cubicBezTo>
                    <a:cubicBezTo>
                      <a:pt x="9828182" y="-23595"/>
                      <a:pt x="10199844" y="147"/>
                      <a:pt x="10601180" y="0"/>
                    </a:cubicBezTo>
                    <a:cubicBezTo>
                      <a:pt x="10852517" y="-18215"/>
                      <a:pt x="11108377" y="267666"/>
                      <a:pt x="11109190" y="508010"/>
                    </a:cubicBezTo>
                    <a:cubicBezTo>
                      <a:pt x="11097249" y="725769"/>
                      <a:pt x="11079128" y="955262"/>
                      <a:pt x="11109190" y="1165017"/>
                    </a:cubicBezTo>
                    <a:cubicBezTo>
                      <a:pt x="11139252" y="1374772"/>
                      <a:pt x="11103823" y="1709877"/>
                      <a:pt x="11109190" y="1882983"/>
                    </a:cubicBezTo>
                    <a:cubicBezTo>
                      <a:pt x="11114557" y="2056089"/>
                      <a:pt x="11104575" y="2282198"/>
                      <a:pt x="11109190" y="2539990"/>
                    </a:cubicBezTo>
                    <a:cubicBezTo>
                      <a:pt x="11078959" y="2810769"/>
                      <a:pt x="10895135" y="3050141"/>
                      <a:pt x="10601180" y="3048000"/>
                    </a:cubicBezTo>
                    <a:cubicBezTo>
                      <a:pt x="10454934" y="3032009"/>
                      <a:pt x="10331977" y="3066954"/>
                      <a:pt x="10130165" y="3048000"/>
                    </a:cubicBezTo>
                    <a:cubicBezTo>
                      <a:pt x="9928353" y="3029046"/>
                      <a:pt x="9899371" y="3036536"/>
                      <a:pt x="9760082" y="3048000"/>
                    </a:cubicBezTo>
                    <a:cubicBezTo>
                      <a:pt x="9620793" y="3059464"/>
                      <a:pt x="9498041" y="3064223"/>
                      <a:pt x="9289068" y="3048000"/>
                    </a:cubicBezTo>
                    <a:cubicBezTo>
                      <a:pt x="9080095" y="3031777"/>
                      <a:pt x="8662621" y="3062080"/>
                      <a:pt x="8414327" y="3048000"/>
                    </a:cubicBezTo>
                    <a:cubicBezTo>
                      <a:pt x="8166033" y="3033920"/>
                      <a:pt x="7994766" y="3064634"/>
                      <a:pt x="7842380" y="3048000"/>
                    </a:cubicBezTo>
                    <a:cubicBezTo>
                      <a:pt x="7689994" y="3031366"/>
                      <a:pt x="7370184" y="3068460"/>
                      <a:pt x="7068571" y="3048000"/>
                    </a:cubicBezTo>
                    <a:cubicBezTo>
                      <a:pt x="6766958" y="3027540"/>
                      <a:pt x="6562882" y="3039936"/>
                      <a:pt x="6395693" y="3048000"/>
                    </a:cubicBezTo>
                    <a:cubicBezTo>
                      <a:pt x="6228504" y="3056064"/>
                      <a:pt x="5923645" y="3085509"/>
                      <a:pt x="5621883" y="3048000"/>
                    </a:cubicBezTo>
                    <a:cubicBezTo>
                      <a:pt x="5320121" y="3010492"/>
                      <a:pt x="5354902" y="3050060"/>
                      <a:pt x="5251800" y="3048000"/>
                    </a:cubicBezTo>
                    <a:cubicBezTo>
                      <a:pt x="5148698" y="3045940"/>
                      <a:pt x="4776862" y="3014731"/>
                      <a:pt x="4377059" y="3048000"/>
                    </a:cubicBezTo>
                    <a:cubicBezTo>
                      <a:pt x="3977256" y="3081269"/>
                      <a:pt x="3926253" y="3029534"/>
                      <a:pt x="3502317" y="3048000"/>
                    </a:cubicBezTo>
                    <a:cubicBezTo>
                      <a:pt x="3078381" y="3066466"/>
                      <a:pt x="3130741" y="3068124"/>
                      <a:pt x="2930371" y="3048000"/>
                    </a:cubicBezTo>
                    <a:cubicBezTo>
                      <a:pt x="2730001" y="3027876"/>
                      <a:pt x="2680360" y="3047883"/>
                      <a:pt x="2459356" y="3048000"/>
                    </a:cubicBezTo>
                    <a:cubicBezTo>
                      <a:pt x="2238352" y="3048117"/>
                      <a:pt x="2269667" y="3043826"/>
                      <a:pt x="2089273" y="3048000"/>
                    </a:cubicBezTo>
                    <a:cubicBezTo>
                      <a:pt x="1908879" y="3052174"/>
                      <a:pt x="1390669" y="3019429"/>
                      <a:pt x="1214532" y="3048000"/>
                    </a:cubicBezTo>
                    <a:cubicBezTo>
                      <a:pt x="1038395" y="3076571"/>
                      <a:pt x="790269" y="3030703"/>
                      <a:pt x="508010" y="3048000"/>
                    </a:cubicBezTo>
                    <a:cubicBezTo>
                      <a:pt x="235067" y="3081151"/>
                      <a:pt x="-14617" y="2834716"/>
                      <a:pt x="0" y="2539990"/>
                    </a:cubicBezTo>
                    <a:cubicBezTo>
                      <a:pt x="27007" y="2316187"/>
                      <a:pt x="-16430" y="2089545"/>
                      <a:pt x="0" y="1903303"/>
                    </a:cubicBezTo>
                    <a:cubicBezTo>
                      <a:pt x="16430" y="1717061"/>
                      <a:pt x="33357" y="1482697"/>
                      <a:pt x="0" y="1185337"/>
                    </a:cubicBezTo>
                    <a:cubicBezTo>
                      <a:pt x="-33357" y="887977"/>
                      <a:pt x="-333" y="843688"/>
                      <a:pt x="0" y="508010"/>
                    </a:cubicBezTo>
                    <a:close/>
                  </a:path>
                </a:pathLst>
              </a:custGeom>
              <a:noFill/>
              <a:ln w="28575">
                <a:solidFill>
                  <a:srgbClr val="33CC33"/>
                </a:solidFill>
                <a:prstDash val="dash"/>
                <a:extLst>
                  <a:ext uri="{C807C97D-BFC1-408E-A445-0C87EB9F89A2}">
                    <ask:lineSketchStyleProps xmlns:ask="http://schemas.microsoft.com/office/drawing/2018/sketchyshapes" sd="44886970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Rounded Corners 34">
                <a:extLst>
                  <a:ext uri="{FF2B5EF4-FFF2-40B4-BE49-F238E27FC236}">
                    <a16:creationId xmlns:a16="http://schemas.microsoft.com/office/drawing/2014/main" id="{30FA420E-7177-4C01-BE58-71F21E59E5AA}"/>
                  </a:ext>
                </a:extLst>
              </p:cNvPr>
              <p:cNvSpPr/>
              <p:nvPr/>
            </p:nvSpPr>
            <p:spPr>
              <a:xfrm>
                <a:off x="599440" y="3644855"/>
                <a:ext cx="10861040" cy="2867107"/>
              </a:xfrm>
              <a:custGeom>
                <a:avLst/>
                <a:gdLst>
                  <a:gd name="connsiteX0" fmla="*/ 0 w 10861040"/>
                  <a:gd name="connsiteY0" fmla="*/ 477861 h 2867107"/>
                  <a:gd name="connsiteX1" fmla="*/ 477861 w 10861040"/>
                  <a:gd name="connsiteY1" fmla="*/ 0 h 2867107"/>
                  <a:gd name="connsiteX2" fmla="*/ 940109 w 10861040"/>
                  <a:gd name="connsiteY2" fmla="*/ 0 h 2867107"/>
                  <a:gd name="connsiteX3" fmla="*/ 1303304 w 10861040"/>
                  <a:gd name="connsiteY3" fmla="*/ 0 h 2867107"/>
                  <a:gd name="connsiteX4" fmla="*/ 2161765 w 10861040"/>
                  <a:gd name="connsiteY4" fmla="*/ 0 h 2867107"/>
                  <a:gd name="connsiteX5" fmla="*/ 2822120 w 10861040"/>
                  <a:gd name="connsiteY5" fmla="*/ 0 h 2867107"/>
                  <a:gd name="connsiteX6" fmla="*/ 3383421 w 10861040"/>
                  <a:gd name="connsiteY6" fmla="*/ 0 h 2867107"/>
                  <a:gd name="connsiteX7" fmla="*/ 4241882 w 10861040"/>
                  <a:gd name="connsiteY7" fmla="*/ 0 h 2867107"/>
                  <a:gd name="connsiteX8" fmla="*/ 4803183 w 10861040"/>
                  <a:gd name="connsiteY8" fmla="*/ 0 h 2867107"/>
                  <a:gd name="connsiteX9" fmla="*/ 5166378 w 10861040"/>
                  <a:gd name="connsiteY9" fmla="*/ 0 h 2867107"/>
                  <a:gd name="connsiteX10" fmla="*/ 5628626 w 10861040"/>
                  <a:gd name="connsiteY10" fmla="*/ 0 h 2867107"/>
                  <a:gd name="connsiteX11" fmla="*/ 5991821 w 10861040"/>
                  <a:gd name="connsiteY11" fmla="*/ 0 h 2867107"/>
                  <a:gd name="connsiteX12" fmla="*/ 6454070 w 10861040"/>
                  <a:gd name="connsiteY12" fmla="*/ 0 h 2867107"/>
                  <a:gd name="connsiteX13" fmla="*/ 7015371 w 10861040"/>
                  <a:gd name="connsiteY13" fmla="*/ 0 h 2867107"/>
                  <a:gd name="connsiteX14" fmla="*/ 7576672 w 10861040"/>
                  <a:gd name="connsiteY14" fmla="*/ 0 h 2867107"/>
                  <a:gd name="connsiteX15" fmla="*/ 8336080 w 10861040"/>
                  <a:gd name="connsiteY15" fmla="*/ 0 h 2867107"/>
                  <a:gd name="connsiteX16" fmla="*/ 8699275 w 10861040"/>
                  <a:gd name="connsiteY16" fmla="*/ 0 h 2867107"/>
                  <a:gd name="connsiteX17" fmla="*/ 9260576 w 10861040"/>
                  <a:gd name="connsiteY17" fmla="*/ 0 h 2867107"/>
                  <a:gd name="connsiteX18" fmla="*/ 10383179 w 10861040"/>
                  <a:gd name="connsiteY18" fmla="*/ 0 h 2867107"/>
                  <a:gd name="connsiteX19" fmla="*/ 10861040 w 10861040"/>
                  <a:gd name="connsiteY19" fmla="*/ 477861 h 2867107"/>
                  <a:gd name="connsiteX20" fmla="*/ 10861040 w 10861040"/>
                  <a:gd name="connsiteY20" fmla="*/ 1134103 h 2867107"/>
                  <a:gd name="connsiteX21" fmla="*/ 10861040 w 10861040"/>
                  <a:gd name="connsiteY21" fmla="*/ 1790345 h 2867107"/>
                  <a:gd name="connsiteX22" fmla="*/ 10861040 w 10861040"/>
                  <a:gd name="connsiteY22" fmla="*/ 2389246 h 2867107"/>
                  <a:gd name="connsiteX23" fmla="*/ 10383179 w 10861040"/>
                  <a:gd name="connsiteY23" fmla="*/ 2867107 h 2867107"/>
                  <a:gd name="connsiteX24" fmla="*/ 9623771 w 10861040"/>
                  <a:gd name="connsiteY24" fmla="*/ 2867107 h 2867107"/>
                  <a:gd name="connsiteX25" fmla="*/ 8963417 w 10861040"/>
                  <a:gd name="connsiteY25" fmla="*/ 2867107 h 2867107"/>
                  <a:gd name="connsiteX26" fmla="*/ 8104956 w 10861040"/>
                  <a:gd name="connsiteY26" fmla="*/ 2867107 h 2867107"/>
                  <a:gd name="connsiteX27" fmla="*/ 7543655 w 10861040"/>
                  <a:gd name="connsiteY27" fmla="*/ 2867107 h 2867107"/>
                  <a:gd name="connsiteX28" fmla="*/ 7180460 w 10861040"/>
                  <a:gd name="connsiteY28" fmla="*/ 2867107 h 2867107"/>
                  <a:gd name="connsiteX29" fmla="*/ 6817265 w 10861040"/>
                  <a:gd name="connsiteY29" fmla="*/ 2867107 h 2867107"/>
                  <a:gd name="connsiteX30" fmla="*/ 5958804 w 10861040"/>
                  <a:gd name="connsiteY30" fmla="*/ 2867107 h 2867107"/>
                  <a:gd name="connsiteX31" fmla="*/ 5595609 w 10861040"/>
                  <a:gd name="connsiteY31" fmla="*/ 2867107 h 2867107"/>
                  <a:gd name="connsiteX32" fmla="*/ 5232414 w 10861040"/>
                  <a:gd name="connsiteY32" fmla="*/ 2867107 h 2867107"/>
                  <a:gd name="connsiteX33" fmla="*/ 4572059 w 10861040"/>
                  <a:gd name="connsiteY33" fmla="*/ 2867107 h 2867107"/>
                  <a:gd name="connsiteX34" fmla="*/ 4010758 w 10861040"/>
                  <a:gd name="connsiteY34" fmla="*/ 2867107 h 2867107"/>
                  <a:gd name="connsiteX35" fmla="*/ 3647563 w 10861040"/>
                  <a:gd name="connsiteY35" fmla="*/ 2867107 h 2867107"/>
                  <a:gd name="connsiteX36" fmla="*/ 2987208 w 10861040"/>
                  <a:gd name="connsiteY36" fmla="*/ 2867107 h 2867107"/>
                  <a:gd name="connsiteX37" fmla="*/ 2624013 w 10861040"/>
                  <a:gd name="connsiteY37" fmla="*/ 2867107 h 2867107"/>
                  <a:gd name="connsiteX38" fmla="*/ 1765552 w 10861040"/>
                  <a:gd name="connsiteY38" fmla="*/ 2867107 h 2867107"/>
                  <a:gd name="connsiteX39" fmla="*/ 1105198 w 10861040"/>
                  <a:gd name="connsiteY39" fmla="*/ 2867107 h 2867107"/>
                  <a:gd name="connsiteX40" fmla="*/ 477861 w 10861040"/>
                  <a:gd name="connsiteY40" fmla="*/ 2867107 h 2867107"/>
                  <a:gd name="connsiteX41" fmla="*/ 0 w 10861040"/>
                  <a:gd name="connsiteY41" fmla="*/ 2389246 h 2867107"/>
                  <a:gd name="connsiteX42" fmla="*/ 0 w 10861040"/>
                  <a:gd name="connsiteY42" fmla="*/ 1752118 h 2867107"/>
                  <a:gd name="connsiteX43" fmla="*/ 0 w 10861040"/>
                  <a:gd name="connsiteY43" fmla="*/ 1172331 h 2867107"/>
                  <a:gd name="connsiteX44" fmla="*/ 0 w 10861040"/>
                  <a:gd name="connsiteY44" fmla="*/ 477861 h 286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61040" h="2867107" fill="none" extrusionOk="0">
                    <a:moveTo>
                      <a:pt x="0" y="477861"/>
                    </a:moveTo>
                    <a:cubicBezTo>
                      <a:pt x="-8410" y="226033"/>
                      <a:pt x="226131" y="-8413"/>
                      <a:pt x="477861" y="0"/>
                    </a:cubicBezTo>
                    <a:cubicBezTo>
                      <a:pt x="690870" y="-2947"/>
                      <a:pt x="832755" y="10612"/>
                      <a:pt x="940109" y="0"/>
                    </a:cubicBezTo>
                    <a:cubicBezTo>
                      <a:pt x="1047463" y="-10612"/>
                      <a:pt x="1204985" y="8524"/>
                      <a:pt x="1303304" y="0"/>
                    </a:cubicBezTo>
                    <a:cubicBezTo>
                      <a:pt x="1401623" y="-8524"/>
                      <a:pt x="1837389" y="30005"/>
                      <a:pt x="2161765" y="0"/>
                    </a:cubicBezTo>
                    <a:cubicBezTo>
                      <a:pt x="2486141" y="-30005"/>
                      <a:pt x="2571929" y="-18625"/>
                      <a:pt x="2822120" y="0"/>
                    </a:cubicBezTo>
                    <a:cubicBezTo>
                      <a:pt x="3072312" y="18625"/>
                      <a:pt x="3169155" y="-14548"/>
                      <a:pt x="3383421" y="0"/>
                    </a:cubicBezTo>
                    <a:cubicBezTo>
                      <a:pt x="3597687" y="14548"/>
                      <a:pt x="4014700" y="967"/>
                      <a:pt x="4241882" y="0"/>
                    </a:cubicBezTo>
                    <a:cubicBezTo>
                      <a:pt x="4469064" y="-967"/>
                      <a:pt x="4670113" y="-22476"/>
                      <a:pt x="4803183" y="0"/>
                    </a:cubicBezTo>
                    <a:cubicBezTo>
                      <a:pt x="4936253" y="22476"/>
                      <a:pt x="5003090" y="10466"/>
                      <a:pt x="5166378" y="0"/>
                    </a:cubicBezTo>
                    <a:cubicBezTo>
                      <a:pt x="5329667" y="-10466"/>
                      <a:pt x="5516568" y="-12344"/>
                      <a:pt x="5628626" y="0"/>
                    </a:cubicBezTo>
                    <a:cubicBezTo>
                      <a:pt x="5740684" y="12344"/>
                      <a:pt x="5873299" y="3284"/>
                      <a:pt x="5991821" y="0"/>
                    </a:cubicBezTo>
                    <a:cubicBezTo>
                      <a:pt x="6110343" y="-3284"/>
                      <a:pt x="6340995" y="16219"/>
                      <a:pt x="6454070" y="0"/>
                    </a:cubicBezTo>
                    <a:cubicBezTo>
                      <a:pt x="6567145" y="-16219"/>
                      <a:pt x="6735268" y="19388"/>
                      <a:pt x="7015371" y="0"/>
                    </a:cubicBezTo>
                    <a:cubicBezTo>
                      <a:pt x="7295474" y="-19388"/>
                      <a:pt x="7402055" y="-19703"/>
                      <a:pt x="7576672" y="0"/>
                    </a:cubicBezTo>
                    <a:cubicBezTo>
                      <a:pt x="7751289" y="19703"/>
                      <a:pt x="8163083" y="-31962"/>
                      <a:pt x="8336080" y="0"/>
                    </a:cubicBezTo>
                    <a:cubicBezTo>
                      <a:pt x="8509077" y="31962"/>
                      <a:pt x="8591514" y="17367"/>
                      <a:pt x="8699275" y="0"/>
                    </a:cubicBezTo>
                    <a:cubicBezTo>
                      <a:pt x="8807036" y="-17367"/>
                      <a:pt x="9080797" y="1939"/>
                      <a:pt x="9260576" y="0"/>
                    </a:cubicBezTo>
                    <a:cubicBezTo>
                      <a:pt x="9440355" y="-1939"/>
                      <a:pt x="10148038" y="-27774"/>
                      <a:pt x="10383179" y="0"/>
                    </a:cubicBezTo>
                    <a:cubicBezTo>
                      <a:pt x="10683746" y="-16075"/>
                      <a:pt x="10921395" y="238795"/>
                      <a:pt x="10861040" y="477861"/>
                    </a:cubicBezTo>
                    <a:cubicBezTo>
                      <a:pt x="10880217" y="682089"/>
                      <a:pt x="10846394" y="912243"/>
                      <a:pt x="10861040" y="1134103"/>
                    </a:cubicBezTo>
                    <a:cubicBezTo>
                      <a:pt x="10875686" y="1355963"/>
                      <a:pt x="10876718" y="1581316"/>
                      <a:pt x="10861040" y="1790345"/>
                    </a:cubicBezTo>
                    <a:cubicBezTo>
                      <a:pt x="10845362" y="1999374"/>
                      <a:pt x="10867652" y="2167271"/>
                      <a:pt x="10861040" y="2389246"/>
                    </a:cubicBezTo>
                    <a:cubicBezTo>
                      <a:pt x="10849619" y="2680738"/>
                      <a:pt x="10658582" y="2806132"/>
                      <a:pt x="10383179" y="2867107"/>
                    </a:cubicBezTo>
                    <a:cubicBezTo>
                      <a:pt x="10131591" y="2863094"/>
                      <a:pt x="9907327" y="2902488"/>
                      <a:pt x="9623771" y="2867107"/>
                    </a:cubicBezTo>
                    <a:cubicBezTo>
                      <a:pt x="9340215" y="2831726"/>
                      <a:pt x="9099265" y="2871758"/>
                      <a:pt x="8963417" y="2867107"/>
                    </a:cubicBezTo>
                    <a:cubicBezTo>
                      <a:pt x="8827569" y="2862456"/>
                      <a:pt x="8377127" y="2851053"/>
                      <a:pt x="8104956" y="2867107"/>
                    </a:cubicBezTo>
                    <a:cubicBezTo>
                      <a:pt x="7832785" y="2883161"/>
                      <a:pt x="7713511" y="2877287"/>
                      <a:pt x="7543655" y="2867107"/>
                    </a:cubicBezTo>
                    <a:cubicBezTo>
                      <a:pt x="7373799" y="2856927"/>
                      <a:pt x="7327728" y="2861235"/>
                      <a:pt x="7180460" y="2867107"/>
                    </a:cubicBezTo>
                    <a:cubicBezTo>
                      <a:pt x="7033193" y="2872979"/>
                      <a:pt x="6980312" y="2849964"/>
                      <a:pt x="6817265" y="2867107"/>
                    </a:cubicBezTo>
                    <a:cubicBezTo>
                      <a:pt x="6654218" y="2884250"/>
                      <a:pt x="6307681" y="2853926"/>
                      <a:pt x="5958804" y="2867107"/>
                    </a:cubicBezTo>
                    <a:cubicBezTo>
                      <a:pt x="5609927" y="2880288"/>
                      <a:pt x="5669192" y="2871490"/>
                      <a:pt x="5595609" y="2867107"/>
                    </a:cubicBezTo>
                    <a:cubicBezTo>
                      <a:pt x="5522027" y="2862724"/>
                      <a:pt x="5337935" y="2881072"/>
                      <a:pt x="5232414" y="2867107"/>
                    </a:cubicBezTo>
                    <a:cubicBezTo>
                      <a:pt x="5126893" y="2853142"/>
                      <a:pt x="4870597" y="2851757"/>
                      <a:pt x="4572059" y="2867107"/>
                    </a:cubicBezTo>
                    <a:cubicBezTo>
                      <a:pt x="4273521" y="2882457"/>
                      <a:pt x="4247111" y="2849429"/>
                      <a:pt x="4010758" y="2867107"/>
                    </a:cubicBezTo>
                    <a:cubicBezTo>
                      <a:pt x="3774405" y="2884785"/>
                      <a:pt x="3736251" y="2875133"/>
                      <a:pt x="3647563" y="2867107"/>
                    </a:cubicBezTo>
                    <a:cubicBezTo>
                      <a:pt x="3558876" y="2859081"/>
                      <a:pt x="3247110" y="2845433"/>
                      <a:pt x="2987208" y="2867107"/>
                    </a:cubicBezTo>
                    <a:cubicBezTo>
                      <a:pt x="2727307" y="2888781"/>
                      <a:pt x="2782685" y="2849484"/>
                      <a:pt x="2624013" y="2867107"/>
                    </a:cubicBezTo>
                    <a:cubicBezTo>
                      <a:pt x="2465341" y="2884730"/>
                      <a:pt x="1948372" y="2877977"/>
                      <a:pt x="1765552" y="2867107"/>
                    </a:cubicBezTo>
                    <a:cubicBezTo>
                      <a:pt x="1582732" y="2856237"/>
                      <a:pt x="1390164" y="2866429"/>
                      <a:pt x="1105198" y="2867107"/>
                    </a:cubicBezTo>
                    <a:cubicBezTo>
                      <a:pt x="820232" y="2867785"/>
                      <a:pt x="605287" y="2871673"/>
                      <a:pt x="477861" y="2867107"/>
                    </a:cubicBezTo>
                    <a:cubicBezTo>
                      <a:pt x="207677" y="2889562"/>
                      <a:pt x="19211" y="2692697"/>
                      <a:pt x="0" y="2389246"/>
                    </a:cubicBezTo>
                    <a:cubicBezTo>
                      <a:pt x="17980" y="2223831"/>
                      <a:pt x="17017" y="1996765"/>
                      <a:pt x="0" y="1752118"/>
                    </a:cubicBezTo>
                    <a:cubicBezTo>
                      <a:pt x="-17017" y="1507471"/>
                      <a:pt x="-5376" y="1360447"/>
                      <a:pt x="0" y="1172331"/>
                    </a:cubicBezTo>
                    <a:cubicBezTo>
                      <a:pt x="5376" y="984215"/>
                      <a:pt x="10726" y="708127"/>
                      <a:pt x="0" y="477861"/>
                    </a:cubicBezTo>
                    <a:close/>
                  </a:path>
                  <a:path w="10861040" h="2867107" stroke="0" extrusionOk="0">
                    <a:moveTo>
                      <a:pt x="0" y="477861"/>
                    </a:moveTo>
                    <a:cubicBezTo>
                      <a:pt x="37138" y="204208"/>
                      <a:pt x="189042" y="30546"/>
                      <a:pt x="477861" y="0"/>
                    </a:cubicBezTo>
                    <a:cubicBezTo>
                      <a:pt x="625388" y="9004"/>
                      <a:pt x="884595" y="-18136"/>
                      <a:pt x="1039162" y="0"/>
                    </a:cubicBezTo>
                    <a:cubicBezTo>
                      <a:pt x="1193729" y="18136"/>
                      <a:pt x="1397596" y="-2826"/>
                      <a:pt x="1501411" y="0"/>
                    </a:cubicBezTo>
                    <a:cubicBezTo>
                      <a:pt x="1605226" y="2826"/>
                      <a:pt x="1882707" y="-27244"/>
                      <a:pt x="2161765" y="0"/>
                    </a:cubicBezTo>
                    <a:cubicBezTo>
                      <a:pt x="2440823" y="27244"/>
                      <a:pt x="2635116" y="-10205"/>
                      <a:pt x="2921173" y="0"/>
                    </a:cubicBezTo>
                    <a:cubicBezTo>
                      <a:pt x="3207230" y="10205"/>
                      <a:pt x="3397299" y="37438"/>
                      <a:pt x="3779634" y="0"/>
                    </a:cubicBezTo>
                    <a:cubicBezTo>
                      <a:pt x="4161969" y="-37438"/>
                      <a:pt x="4071869" y="703"/>
                      <a:pt x="4340935" y="0"/>
                    </a:cubicBezTo>
                    <a:cubicBezTo>
                      <a:pt x="4610001" y="-703"/>
                      <a:pt x="5000322" y="-27776"/>
                      <a:pt x="5199396" y="0"/>
                    </a:cubicBezTo>
                    <a:cubicBezTo>
                      <a:pt x="5398470" y="27776"/>
                      <a:pt x="5716420" y="-31483"/>
                      <a:pt x="5958804" y="0"/>
                    </a:cubicBezTo>
                    <a:cubicBezTo>
                      <a:pt x="6201188" y="31483"/>
                      <a:pt x="6327075" y="-5238"/>
                      <a:pt x="6421052" y="0"/>
                    </a:cubicBezTo>
                    <a:cubicBezTo>
                      <a:pt x="6515029" y="5238"/>
                      <a:pt x="6644088" y="2407"/>
                      <a:pt x="6784247" y="0"/>
                    </a:cubicBezTo>
                    <a:cubicBezTo>
                      <a:pt x="6924406" y="-2407"/>
                      <a:pt x="7101413" y="25811"/>
                      <a:pt x="7345548" y="0"/>
                    </a:cubicBezTo>
                    <a:cubicBezTo>
                      <a:pt x="7589683" y="-25811"/>
                      <a:pt x="7859252" y="-12514"/>
                      <a:pt x="8204009" y="0"/>
                    </a:cubicBezTo>
                    <a:cubicBezTo>
                      <a:pt x="8548766" y="12514"/>
                      <a:pt x="8543040" y="-22335"/>
                      <a:pt x="8666257" y="0"/>
                    </a:cubicBezTo>
                    <a:cubicBezTo>
                      <a:pt x="8789474" y="22335"/>
                      <a:pt x="9053092" y="-23152"/>
                      <a:pt x="9425665" y="0"/>
                    </a:cubicBezTo>
                    <a:cubicBezTo>
                      <a:pt x="9798238" y="23152"/>
                      <a:pt x="9934634" y="20447"/>
                      <a:pt x="10383179" y="0"/>
                    </a:cubicBezTo>
                    <a:cubicBezTo>
                      <a:pt x="10586407" y="24154"/>
                      <a:pt x="10880665" y="163896"/>
                      <a:pt x="10861040" y="477861"/>
                    </a:cubicBezTo>
                    <a:cubicBezTo>
                      <a:pt x="10860972" y="734267"/>
                      <a:pt x="10843518" y="899411"/>
                      <a:pt x="10861040" y="1134103"/>
                    </a:cubicBezTo>
                    <a:cubicBezTo>
                      <a:pt x="10878562" y="1368795"/>
                      <a:pt x="10870816" y="1650072"/>
                      <a:pt x="10861040" y="1790345"/>
                    </a:cubicBezTo>
                    <a:cubicBezTo>
                      <a:pt x="10851264" y="1930618"/>
                      <a:pt x="10861544" y="2164443"/>
                      <a:pt x="10861040" y="2389246"/>
                    </a:cubicBezTo>
                    <a:cubicBezTo>
                      <a:pt x="10858046" y="2646821"/>
                      <a:pt x="10602298" y="2856541"/>
                      <a:pt x="10383179" y="2867107"/>
                    </a:cubicBezTo>
                    <a:cubicBezTo>
                      <a:pt x="10208707" y="2841512"/>
                      <a:pt x="9888519" y="2849012"/>
                      <a:pt x="9722824" y="2867107"/>
                    </a:cubicBezTo>
                    <a:cubicBezTo>
                      <a:pt x="9557130" y="2885202"/>
                      <a:pt x="9335462" y="2891528"/>
                      <a:pt x="9161523" y="2867107"/>
                    </a:cubicBezTo>
                    <a:cubicBezTo>
                      <a:pt x="8987584" y="2842686"/>
                      <a:pt x="8864484" y="2864282"/>
                      <a:pt x="8699275" y="2867107"/>
                    </a:cubicBezTo>
                    <a:cubicBezTo>
                      <a:pt x="8534066" y="2869932"/>
                      <a:pt x="8086513" y="2903658"/>
                      <a:pt x="7840814" y="2867107"/>
                    </a:cubicBezTo>
                    <a:cubicBezTo>
                      <a:pt x="7595115" y="2830556"/>
                      <a:pt x="7559613" y="2865760"/>
                      <a:pt x="7378566" y="2867107"/>
                    </a:cubicBezTo>
                    <a:cubicBezTo>
                      <a:pt x="7197519" y="2868454"/>
                      <a:pt x="7097428" y="2887836"/>
                      <a:pt x="6916318" y="2867107"/>
                    </a:cubicBezTo>
                    <a:cubicBezTo>
                      <a:pt x="6735208" y="2846378"/>
                      <a:pt x="6580069" y="2841504"/>
                      <a:pt x="6355016" y="2867107"/>
                    </a:cubicBezTo>
                    <a:cubicBezTo>
                      <a:pt x="6129963" y="2892710"/>
                      <a:pt x="5871348" y="2888776"/>
                      <a:pt x="5496555" y="2867107"/>
                    </a:cubicBezTo>
                    <a:cubicBezTo>
                      <a:pt x="5121762" y="2845438"/>
                      <a:pt x="5155799" y="2889504"/>
                      <a:pt x="5034307" y="2867107"/>
                    </a:cubicBezTo>
                    <a:cubicBezTo>
                      <a:pt x="4912815" y="2844710"/>
                      <a:pt x="4674377" y="2881386"/>
                      <a:pt x="4572059" y="2867107"/>
                    </a:cubicBezTo>
                    <a:cubicBezTo>
                      <a:pt x="4469741" y="2852828"/>
                      <a:pt x="4149488" y="2840646"/>
                      <a:pt x="3812651" y="2867107"/>
                    </a:cubicBezTo>
                    <a:cubicBezTo>
                      <a:pt x="3475814" y="2893568"/>
                      <a:pt x="3323991" y="2834480"/>
                      <a:pt x="2954191" y="2867107"/>
                    </a:cubicBezTo>
                    <a:cubicBezTo>
                      <a:pt x="2584391" y="2899734"/>
                      <a:pt x="2665649" y="2844212"/>
                      <a:pt x="2491942" y="2867107"/>
                    </a:cubicBezTo>
                    <a:cubicBezTo>
                      <a:pt x="2318235" y="2890002"/>
                      <a:pt x="2117450" y="2854317"/>
                      <a:pt x="1930641" y="2867107"/>
                    </a:cubicBezTo>
                    <a:cubicBezTo>
                      <a:pt x="1743832" y="2879897"/>
                      <a:pt x="1634762" y="2869469"/>
                      <a:pt x="1468393" y="2867107"/>
                    </a:cubicBezTo>
                    <a:cubicBezTo>
                      <a:pt x="1302024" y="2864745"/>
                      <a:pt x="678304" y="2896836"/>
                      <a:pt x="477861" y="2867107"/>
                    </a:cubicBezTo>
                    <a:cubicBezTo>
                      <a:pt x="198423" y="2885901"/>
                      <a:pt x="-3846" y="2645627"/>
                      <a:pt x="0" y="2389246"/>
                    </a:cubicBezTo>
                    <a:cubicBezTo>
                      <a:pt x="18333" y="2221748"/>
                      <a:pt x="8412" y="2052273"/>
                      <a:pt x="0" y="1771232"/>
                    </a:cubicBezTo>
                    <a:cubicBezTo>
                      <a:pt x="-8412" y="1490191"/>
                      <a:pt x="-7211" y="1396211"/>
                      <a:pt x="0" y="1134103"/>
                    </a:cubicBezTo>
                    <a:cubicBezTo>
                      <a:pt x="7211" y="871995"/>
                      <a:pt x="29510" y="707807"/>
                      <a:pt x="0" y="477861"/>
                    </a:cubicBezTo>
                    <a:close/>
                  </a:path>
                </a:pathLst>
              </a:custGeom>
              <a:solidFill>
                <a:schemeClr val="bg1"/>
              </a:solidFill>
              <a:ln w="28575">
                <a:solidFill>
                  <a:schemeClr val="bg1"/>
                </a:solidFill>
                <a:prstDash val="solid"/>
                <a:extLst>
                  <a:ext uri="{C807C97D-BFC1-408E-A445-0C87EB9F89A2}">
                    <ask:lineSketchStyleProps xmlns:ask="http://schemas.microsoft.com/office/drawing/2018/sketchyshapes" sd="238761607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4" name="TextBox 43">
              <a:extLst>
                <a:ext uri="{FF2B5EF4-FFF2-40B4-BE49-F238E27FC236}">
                  <a16:creationId xmlns:a16="http://schemas.microsoft.com/office/drawing/2014/main" id="{1468BCB0-EBF7-4344-A74F-F1DE05AA65E1}"/>
                </a:ext>
              </a:extLst>
            </p:cNvPr>
            <p:cNvSpPr txBox="1"/>
            <p:nvPr/>
          </p:nvSpPr>
          <p:spPr>
            <a:xfrm>
              <a:off x="6734264" y="2545381"/>
              <a:ext cx="4958103" cy="1392369"/>
            </a:xfrm>
            <a:prstGeom prst="rect">
              <a:avLst/>
            </a:prstGeom>
            <a:noFill/>
          </p:spPr>
          <p:txBody>
            <a:bodyPr wrap="square">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Năng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lực</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giao</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tiếp</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và</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hợp</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tác</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tham</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gia</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hợp</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tác</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với</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bạn</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trong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các</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hoạt</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động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a:t>
              </a:r>
            </a:p>
          </p:txBody>
        </p:sp>
      </p:grpSp>
      <p:grpSp>
        <p:nvGrpSpPr>
          <p:cNvPr id="3" name="Group 2">
            <a:extLst>
              <a:ext uri="{FF2B5EF4-FFF2-40B4-BE49-F238E27FC236}">
                <a16:creationId xmlns:a16="http://schemas.microsoft.com/office/drawing/2014/main" id="{8F7461CB-4882-4BF7-AE8B-20CA8B557386}"/>
              </a:ext>
            </a:extLst>
          </p:cNvPr>
          <p:cNvGrpSpPr/>
          <p:nvPr/>
        </p:nvGrpSpPr>
        <p:grpSpPr>
          <a:xfrm>
            <a:off x="6096000" y="5418906"/>
            <a:ext cx="7264871" cy="1180224"/>
            <a:chOff x="6397738" y="5386298"/>
            <a:chExt cx="7264871" cy="1180224"/>
          </a:xfrm>
        </p:grpSpPr>
        <p:grpSp>
          <p:nvGrpSpPr>
            <p:cNvPr id="40" name="Group 39">
              <a:extLst>
                <a:ext uri="{FF2B5EF4-FFF2-40B4-BE49-F238E27FC236}">
                  <a16:creationId xmlns:a16="http://schemas.microsoft.com/office/drawing/2014/main" id="{963944BE-66C2-4513-8068-3820A4424828}"/>
                </a:ext>
              </a:extLst>
            </p:cNvPr>
            <p:cNvGrpSpPr/>
            <p:nvPr/>
          </p:nvGrpSpPr>
          <p:grpSpPr>
            <a:xfrm>
              <a:off x="6397738" y="5386298"/>
              <a:ext cx="5023509" cy="1180224"/>
              <a:chOff x="365126" y="3403647"/>
              <a:chExt cx="11343504" cy="3296920"/>
            </a:xfrm>
          </p:grpSpPr>
          <p:sp>
            <p:nvSpPr>
              <p:cNvPr id="41" name="Rectangle: Rounded Corners 40">
                <a:extLst>
                  <a:ext uri="{FF2B5EF4-FFF2-40B4-BE49-F238E27FC236}">
                    <a16:creationId xmlns:a16="http://schemas.microsoft.com/office/drawing/2014/main" id="{F763B822-E287-4A13-AFA4-73D4CBDAC730}"/>
                  </a:ext>
                </a:extLst>
              </p:cNvPr>
              <p:cNvSpPr/>
              <p:nvPr/>
            </p:nvSpPr>
            <p:spPr>
              <a:xfrm>
                <a:off x="365126" y="3403647"/>
                <a:ext cx="11343504" cy="3296920"/>
              </a:xfrm>
              <a:custGeom>
                <a:avLst/>
                <a:gdLst>
                  <a:gd name="connsiteX0" fmla="*/ 0 w 11343504"/>
                  <a:gd name="connsiteY0" fmla="*/ 549498 h 3296920"/>
                  <a:gd name="connsiteX1" fmla="*/ 549498 w 11343504"/>
                  <a:gd name="connsiteY1" fmla="*/ 0 h 3296920"/>
                  <a:gd name="connsiteX2" fmla="*/ 925130 w 11343504"/>
                  <a:gd name="connsiteY2" fmla="*/ 0 h 3296920"/>
                  <a:gd name="connsiteX3" fmla="*/ 1403207 w 11343504"/>
                  <a:gd name="connsiteY3" fmla="*/ 0 h 3296920"/>
                  <a:gd name="connsiteX4" fmla="*/ 1881284 w 11343504"/>
                  <a:gd name="connsiteY4" fmla="*/ 0 h 3296920"/>
                  <a:gd name="connsiteX5" fmla="*/ 2666696 w 11343504"/>
                  <a:gd name="connsiteY5" fmla="*/ 0 h 3296920"/>
                  <a:gd name="connsiteX6" fmla="*/ 3554554 w 11343504"/>
                  <a:gd name="connsiteY6" fmla="*/ 0 h 3296920"/>
                  <a:gd name="connsiteX7" fmla="*/ 4135076 w 11343504"/>
                  <a:gd name="connsiteY7" fmla="*/ 0 h 3296920"/>
                  <a:gd name="connsiteX8" fmla="*/ 4613153 w 11343504"/>
                  <a:gd name="connsiteY8" fmla="*/ 0 h 3296920"/>
                  <a:gd name="connsiteX9" fmla="*/ 5091230 w 11343504"/>
                  <a:gd name="connsiteY9" fmla="*/ 0 h 3296920"/>
                  <a:gd name="connsiteX10" fmla="*/ 5569307 w 11343504"/>
                  <a:gd name="connsiteY10" fmla="*/ 0 h 3296920"/>
                  <a:gd name="connsiteX11" fmla="*/ 6252274 w 11343504"/>
                  <a:gd name="connsiteY11" fmla="*/ 0 h 3296920"/>
                  <a:gd name="connsiteX12" fmla="*/ 6832796 w 11343504"/>
                  <a:gd name="connsiteY12" fmla="*/ 0 h 3296920"/>
                  <a:gd name="connsiteX13" fmla="*/ 7720654 w 11343504"/>
                  <a:gd name="connsiteY13" fmla="*/ 0 h 3296920"/>
                  <a:gd name="connsiteX14" fmla="*/ 8608511 w 11343504"/>
                  <a:gd name="connsiteY14" fmla="*/ 0 h 3296920"/>
                  <a:gd name="connsiteX15" fmla="*/ 9291478 w 11343504"/>
                  <a:gd name="connsiteY15" fmla="*/ 0 h 3296920"/>
                  <a:gd name="connsiteX16" fmla="*/ 9769555 w 11343504"/>
                  <a:gd name="connsiteY16" fmla="*/ 0 h 3296920"/>
                  <a:gd name="connsiteX17" fmla="*/ 10794006 w 11343504"/>
                  <a:gd name="connsiteY17" fmla="*/ 0 h 3296920"/>
                  <a:gd name="connsiteX18" fmla="*/ 11343504 w 11343504"/>
                  <a:gd name="connsiteY18" fmla="*/ 549498 h 3296920"/>
                  <a:gd name="connsiteX19" fmla="*/ 11343504 w 11343504"/>
                  <a:gd name="connsiteY19" fmla="*/ 1077000 h 3296920"/>
                  <a:gd name="connsiteX20" fmla="*/ 11343504 w 11343504"/>
                  <a:gd name="connsiteY20" fmla="*/ 1648460 h 3296920"/>
                  <a:gd name="connsiteX21" fmla="*/ 11343504 w 11343504"/>
                  <a:gd name="connsiteY21" fmla="*/ 2241899 h 3296920"/>
                  <a:gd name="connsiteX22" fmla="*/ 11343504 w 11343504"/>
                  <a:gd name="connsiteY22" fmla="*/ 2747422 h 3296920"/>
                  <a:gd name="connsiteX23" fmla="*/ 10794006 w 11343504"/>
                  <a:gd name="connsiteY23" fmla="*/ 3296920 h 3296920"/>
                  <a:gd name="connsiteX24" fmla="*/ 10315929 w 11343504"/>
                  <a:gd name="connsiteY24" fmla="*/ 3296920 h 3296920"/>
                  <a:gd name="connsiteX25" fmla="*/ 9530517 w 11343504"/>
                  <a:gd name="connsiteY25" fmla="*/ 3296920 h 3296920"/>
                  <a:gd name="connsiteX26" fmla="*/ 9154885 w 11343504"/>
                  <a:gd name="connsiteY26" fmla="*/ 3296920 h 3296920"/>
                  <a:gd name="connsiteX27" fmla="*/ 8676808 w 11343504"/>
                  <a:gd name="connsiteY27" fmla="*/ 3296920 h 3296920"/>
                  <a:gd name="connsiteX28" fmla="*/ 7993840 w 11343504"/>
                  <a:gd name="connsiteY28" fmla="*/ 3296920 h 3296920"/>
                  <a:gd name="connsiteX29" fmla="*/ 7310873 w 11343504"/>
                  <a:gd name="connsiteY29" fmla="*/ 3296920 h 3296920"/>
                  <a:gd name="connsiteX30" fmla="*/ 6730351 w 11343504"/>
                  <a:gd name="connsiteY30" fmla="*/ 3296920 h 3296920"/>
                  <a:gd name="connsiteX31" fmla="*/ 5842494 w 11343504"/>
                  <a:gd name="connsiteY31" fmla="*/ 3296920 h 3296920"/>
                  <a:gd name="connsiteX32" fmla="*/ 4954636 w 11343504"/>
                  <a:gd name="connsiteY32" fmla="*/ 3296920 h 3296920"/>
                  <a:gd name="connsiteX33" fmla="*/ 4374114 w 11343504"/>
                  <a:gd name="connsiteY33" fmla="*/ 3296920 h 3296920"/>
                  <a:gd name="connsiteX34" fmla="*/ 3998482 w 11343504"/>
                  <a:gd name="connsiteY34" fmla="*/ 3296920 h 3296920"/>
                  <a:gd name="connsiteX35" fmla="*/ 3417960 w 11343504"/>
                  <a:gd name="connsiteY35" fmla="*/ 3296920 h 3296920"/>
                  <a:gd name="connsiteX36" fmla="*/ 2939883 w 11343504"/>
                  <a:gd name="connsiteY36" fmla="*/ 3296920 h 3296920"/>
                  <a:gd name="connsiteX37" fmla="*/ 2359361 w 11343504"/>
                  <a:gd name="connsiteY37" fmla="*/ 3296920 h 3296920"/>
                  <a:gd name="connsiteX38" fmla="*/ 1983729 w 11343504"/>
                  <a:gd name="connsiteY38" fmla="*/ 3296920 h 3296920"/>
                  <a:gd name="connsiteX39" fmla="*/ 1608097 w 11343504"/>
                  <a:gd name="connsiteY39" fmla="*/ 3296920 h 3296920"/>
                  <a:gd name="connsiteX40" fmla="*/ 1130020 w 11343504"/>
                  <a:gd name="connsiteY40" fmla="*/ 3296920 h 3296920"/>
                  <a:gd name="connsiteX41" fmla="*/ 549498 w 11343504"/>
                  <a:gd name="connsiteY41" fmla="*/ 3296920 h 3296920"/>
                  <a:gd name="connsiteX42" fmla="*/ 0 w 11343504"/>
                  <a:gd name="connsiteY42" fmla="*/ 2747422 h 3296920"/>
                  <a:gd name="connsiteX43" fmla="*/ 0 w 11343504"/>
                  <a:gd name="connsiteY43" fmla="*/ 2263879 h 3296920"/>
                  <a:gd name="connsiteX44" fmla="*/ 0 w 11343504"/>
                  <a:gd name="connsiteY44" fmla="*/ 1758356 h 3296920"/>
                  <a:gd name="connsiteX45" fmla="*/ 0 w 11343504"/>
                  <a:gd name="connsiteY45" fmla="*/ 1274813 h 3296920"/>
                  <a:gd name="connsiteX46" fmla="*/ 0 w 11343504"/>
                  <a:gd name="connsiteY46" fmla="*/ 549498 h 329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343504" h="3296920" fill="none" extrusionOk="0">
                    <a:moveTo>
                      <a:pt x="0" y="549498"/>
                    </a:moveTo>
                    <a:cubicBezTo>
                      <a:pt x="7241" y="317927"/>
                      <a:pt x="294636" y="-42174"/>
                      <a:pt x="549498" y="0"/>
                    </a:cubicBezTo>
                    <a:cubicBezTo>
                      <a:pt x="629861" y="-10719"/>
                      <a:pt x="812624" y="5069"/>
                      <a:pt x="925130" y="0"/>
                    </a:cubicBezTo>
                    <a:cubicBezTo>
                      <a:pt x="1037636" y="-5069"/>
                      <a:pt x="1182357" y="-16388"/>
                      <a:pt x="1403207" y="0"/>
                    </a:cubicBezTo>
                    <a:cubicBezTo>
                      <a:pt x="1624057" y="16388"/>
                      <a:pt x="1741527" y="-10875"/>
                      <a:pt x="1881284" y="0"/>
                    </a:cubicBezTo>
                    <a:cubicBezTo>
                      <a:pt x="2021041" y="10875"/>
                      <a:pt x="2345033" y="11084"/>
                      <a:pt x="2666696" y="0"/>
                    </a:cubicBezTo>
                    <a:cubicBezTo>
                      <a:pt x="2988359" y="-11084"/>
                      <a:pt x="3126086" y="10153"/>
                      <a:pt x="3554554" y="0"/>
                    </a:cubicBezTo>
                    <a:cubicBezTo>
                      <a:pt x="3983022" y="-10153"/>
                      <a:pt x="3867493" y="8576"/>
                      <a:pt x="4135076" y="0"/>
                    </a:cubicBezTo>
                    <a:cubicBezTo>
                      <a:pt x="4402659" y="-8576"/>
                      <a:pt x="4497614" y="16902"/>
                      <a:pt x="4613153" y="0"/>
                    </a:cubicBezTo>
                    <a:cubicBezTo>
                      <a:pt x="4728692" y="-16902"/>
                      <a:pt x="4892071" y="21370"/>
                      <a:pt x="5091230" y="0"/>
                    </a:cubicBezTo>
                    <a:cubicBezTo>
                      <a:pt x="5290389" y="-21370"/>
                      <a:pt x="5331327" y="16688"/>
                      <a:pt x="5569307" y="0"/>
                    </a:cubicBezTo>
                    <a:cubicBezTo>
                      <a:pt x="5807287" y="-16688"/>
                      <a:pt x="5991723" y="-8557"/>
                      <a:pt x="6252274" y="0"/>
                    </a:cubicBezTo>
                    <a:cubicBezTo>
                      <a:pt x="6512825" y="8557"/>
                      <a:pt x="6691549" y="-13880"/>
                      <a:pt x="6832796" y="0"/>
                    </a:cubicBezTo>
                    <a:cubicBezTo>
                      <a:pt x="6974043" y="13880"/>
                      <a:pt x="7280872" y="43407"/>
                      <a:pt x="7720654" y="0"/>
                    </a:cubicBezTo>
                    <a:cubicBezTo>
                      <a:pt x="8160436" y="-43407"/>
                      <a:pt x="8307613" y="1416"/>
                      <a:pt x="8608511" y="0"/>
                    </a:cubicBezTo>
                    <a:cubicBezTo>
                      <a:pt x="8909409" y="-1416"/>
                      <a:pt x="9124826" y="-10496"/>
                      <a:pt x="9291478" y="0"/>
                    </a:cubicBezTo>
                    <a:cubicBezTo>
                      <a:pt x="9458130" y="10496"/>
                      <a:pt x="9658885" y="3846"/>
                      <a:pt x="9769555" y="0"/>
                    </a:cubicBezTo>
                    <a:cubicBezTo>
                      <a:pt x="9880225" y="-3846"/>
                      <a:pt x="10353974" y="-22347"/>
                      <a:pt x="10794006" y="0"/>
                    </a:cubicBezTo>
                    <a:cubicBezTo>
                      <a:pt x="11097449" y="-10595"/>
                      <a:pt x="11352710" y="216482"/>
                      <a:pt x="11343504" y="549498"/>
                    </a:cubicBezTo>
                    <a:cubicBezTo>
                      <a:pt x="11365231" y="789295"/>
                      <a:pt x="11328709" y="935202"/>
                      <a:pt x="11343504" y="1077000"/>
                    </a:cubicBezTo>
                    <a:cubicBezTo>
                      <a:pt x="11358299" y="1218798"/>
                      <a:pt x="11330560" y="1450462"/>
                      <a:pt x="11343504" y="1648460"/>
                    </a:cubicBezTo>
                    <a:cubicBezTo>
                      <a:pt x="11356448" y="1846458"/>
                      <a:pt x="11363359" y="2108674"/>
                      <a:pt x="11343504" y="2241899"/>
                    </a:cubicBezTo>
                    <a:cubicBezTo>
                      <a:pt x="11323649" y="2375124"/>
                      <a:pt x="11331980" y="2620329"/>
                      <a:pt x="11343504" y="2747422"/>
                    </a:cubicBezTo>
                    <a:cubicBezTo>
                      <a:pt x="11350088" y="3108752"/>
                      <a:pt x="11057268" y="3295136"/>
                      <a:pt x="10794006" y="3296920"/>
                    </a:cubicBezTo>
                    <a:cubicBezTo>
                      <a:pt x="10570931" y="3315224"/>
                      <a:pt x="10518695" y="3274889"/>
                      <a:pt x="10315929" y="3296920"/>
                    </a:cubicBezTo>
                    <a:cubicBezTo>
                      <a:pt x="10113163" y="3318951"/>
                      <a:pt x="9873531" y="3257957"/>
                      <a:pt x="9530517" y="3296920"/>
                    </a:cubicBezTo>
                    <a:cubicBezTo>
                      <a:pt x="9187503" y="3335883"/>
                      <a:pt x="9284622" y="3287580"/>
                      <a:pt x="9154885" y="3296920"/>
                    </a:cubicBezTo>
                    <a:cubicBezTo>
                      <a:pt x="9025148" y="3306260"/>
                      <a:pt x="8894356" y="3316601"/>
                      <a:pt x="8676808" y="3296920"/>
                    </a:cubicBezTo>
                    <a:cubicBezTo>
                      <a:pt x="8459260" y="3277239"/>
                      <a:pt x="8150342" y="3316540"/>
                      <a:pt x="7993840" y="3296920"/>
                    </a:cubicBezTo>
                    <a:cubicBezTo>
                      <a:pt x="7837338" y="3277300"/>
                      <a:pt x="7637043" y="3273641"/>
                      <a:pt x="7310873" y="3296920"/>
                    </a:cubicBezTo>
                    <a:cubicBezTo>
                      <a:pt x="6984703" y="3320199"/>
                      <a:pt x="6879821" y="3325624"/>
                      <a:pt x="6730351" y="3296920"/>
                    </a:cubicBezTo>
                    <a:cubicBezTo>
                      <a:pt x="6580881" y="3268216"/>
                      <a:pt x="6064182" y="3315670"/>
                      <a:pt x="5842494" y="3296920"/>
                    </a:cubicBezTo>
                    <a:cubicBezTo>
                      <a:pt x="5620806" y="3278170"/>
                      <a:pt x="5359728" y="3309434"/>
                      <a:pt x="4954636" y="3296920"/>
                    </a:cubicBezTo>
                    <a:cubicBezTo>
                      <a:pt x="4549544" y="3284406"/>
                      <a:pt x="4586402" y="3283826"/>
                      <a:pt x="4374114" y="3296920"/>
                    </a:cubicBezTo>
                    <a:cubicBezTo>
                      <a:pt x="4161826" y="3310014"/>
                      <a:pt x="4128051" y="3292857"/>
                      <a:pt x="3998482" y="3296920"/>
                    </a:cubicBezTo>
                    <a:cubicBezTo>
                      <a:pt x="3868913" y="3300983"/>
                      <a:pt x="3613261" y="3277696"/>
                      <a:pt x="3417960" y="3296920"/>
                    </a:cubicBezTo>
                    <a:cubicBezTo>
                      <a:pt x="3222659" y="3316144"/>
                      <a:pt x="3151325" y="3285495"/>
                      <a:pt x="2939883" y="3296920"/>
                    </a:cubicBezTo>
                    <a:cubicBezTo>
                      <a:pt x="2728441" y="3308345"/>
                      <a:pt x="2526766" y="3305486"/>
                      <a:pt x="2359361" y="3296920"/>
                    </a:cubicBezTo>
                    <a:cubicBezTo>
                      <a:pt x="2191956" y="3288354"/>
                      <a:pt x="2120100" y="3283998"/>
                      <a:pt x="1983729" y="3296920"/>
                    </a:cubicBezTo>
                    <a:cubicBezTo>
                      <a:pt x="1847358" y="3309842"/>
                      <a:pt x="1783994" y="3285135"/>
                      <a:pt x="1608097" y="3296920"/>
                    </a:cubicBezTo>
                    <a:cubicBezTo>
                      <a:pt x="1432200" y="3308705"/>
                      <a:pt x="1283548" y="3284342"/>
                      <a:pt x="1130020" y="3296920"/>
                    </a:cubicBezTo>
                    <a:cubicBezTo>
                      <a:pt x="976492" y="3309498"/>
                      <a:pt x="759995" y="3297335"/>
                      <a:pt x="549498" y="3296920"/>
                    </a:cubicBezTo>
                    <a:cubicBezTo>
                      <a:pt x="229508" y="3265648"/>
                      <a:pt x="-10085" y="3058047"/>
                      <a:pt x="0" y="2747422"/>
                    </a:cubicBezTo>
                    <a:cubicBezTo>
                      <a:pt x="18880" y="2561208"/>
                      <a:pt x="16784" y="2401552"/>
                      <a:pt x="0" y="2263879"/>
                    </a:cubicBezTo>
                    <a:cubicBezTo>
                      <a:pt x="-16784" y="2126206"/>
                      <a:pt x="11113" y="2008769"/>
                      <a:pt x="0" y="1758356"/>
                    </a:cubicBezTo>
                    <a:cubicBezTo>
                      <a:pt x="-11113" y="1507943"/>
                      <a:pt x="22277" y="1449537"/>
                      <a:pt x="0" y="1274813"/>
                    </a:cubicBezTo>
                    <a:cubicBezTo>
                      <a:pt x="-22277" y="1100089"/>
                      <a:pt x="-12376" y="815029"/>
                      <a:pt x="0" y="549498"/>
                    </a:cubicBezTo>
                    <a:close/>
                  </a:path>
                  <a:path w="11343504" h="3296920" stroke="0" extrusionOk="0">
                    <a:moveTo>
                      <a:pt x="0" y="549498"/>
                    </a:moveTo>
                    <a:cubicBezTo>
                      <a:pt x="396" y="257447"/>
                      <a:pt x="248565" y="-8389"/>
                      <a:pt x="549498" y="0"/>
                    </a:cubicBezTo>
                    <a:cubicBezTo>
                      <a:pt x="855428" y="12380"/>
                      <a:pt x="1153955" y="18031"/>
                      <a:pt x="1334910" y="0"/>
                    </a:cubicBezTo>
                    <a:cubicBezTo>
                      <a:pt x="1515865" y="-18031"/>
                      <a:pt x="1570860" y="-8974"/>
                      <a:pt x="1710542" y="0"/>
                    </a:cubicBezTo>
                    <a:cubicBezTo>
                      <a:pt x="1850224" y="8974"/>
                      <a:pt x="2202900" y="-6951"/>
                      <a:pt x="2393509" y="0"/>
                    </a:cubicBezTo>
                    <a:cubicBezTo>
                      <a:pt x="2584118" y="6951"/>
                      <a:pt x="2677590" y="4827"/>
                      <a:pt x="2769141" y="0"/>
                    </a:cubicBezTo>
                    <a:cubicBezTo>
                      <a:pt x="2860692" y="-4827"/>
                      <a:pt x="3391287" y="38160"/>
                      <a:pt x="3656999" y="0"/>
                    </a:cubicBezTo>
                    <a:cubicBezTo>
                      <a:pt x="3922711" y="-38160"/>
                      <a:pt x="3923457" y="-16112"/>
                      <a:pt x="4032631" y="0"/>
                    </a:cubicBezTo>
                    <a:cubicBezTo>
                      <a:pt x="4141805" y="16112"/>
                      <a:pt x="4402432" y="-30199"/>
                      <a:pt x="4715598" y="0"/>
                    </a:cubicBezTo>
                    <a:cubicBezTo>
                      <a:pt x="5028764" y="30199"/>
                      <a:pt x="5327669" y="34730"/>
                      <a:pt x="5501010" y="0"/>
                    </a:cubicBezTo>
                    <a:cubicBezTo>
                      <a:pt x="5674351" y="-34730"/>
                      <a:pt x="6041754" y="-6002"/>
                      <a:pt x="6388868" y="0"/>
                    </a:cubicBezTo>
                    <a:cubicBezTo>
                      <a:pt x="6735982" y="6002"/>
                      <a:pt x="6772738" y="16168"/>
                      <a:pt x="6969390" y="0"/>
                    </a:cubicBezTo>
                    <a:cubicBezTo>
                      <a:pt x="7166042" y="-16168"/>
                      <a:pt x="7211609" y="-15950"/>
                      <a:pt x="7447467" y="0"/>
                    </a:cubicBezTo>
                    <a:cubicBezTo>
                      <a:pt x="7683325" y="15950"/>
                      <a:pt x="7712784" y="22648"/>
                      <a:pt x="7925544" y="0"/>
                    </a:cubicBezTo>
                    <a:cubicBezTo>
                      <a:pt x="8138304" y="-22648"/>
                      <a:pt x="8138131" y="-9834"/>
                      <a:pt x="8301176" y="0"/>
                    </a:cubicBezTo>
                    <a:cubicBezTo>
                      <a:pt x="8464221" y="9834"/>
                      <a:pt x="8665872" y="903"/>
                      <a:pt x="8984143" y="0"/>
                    </a:cubicBezTo>
                    <a:cubicBezTo>
                      <a:pt x="9302414" y="-903"/>
                      <a:pt x="9287645" y="-17957"/>
                      <a:pt x="9462220" y="0"/>
                    </a:cubicBezTo>
                    <a:cubicBezTo>
                      <a:pt x="9636795" y="17957"/>
                      <a:pt x="9768346" y="-9911"/>
                      <a:pt x="9940297" y="0"/>
                    </a:cubicBezTo>
                    <a:cubicBezTo>
                      <a:pt x="10112248" y="9911"/>
                      <a:pt x="10576726" y="37582"/>
                      <a:pt x="10794006" y="0"/>
                    </a:cubicBezTo>
                    <a:cubicBezTo>
                      <a:pt x="11080141" y="24439"/>
                      <a:pt x="11309340" y="220961"/>
                      <a:pt x="11343504" y="549498"/>
                    </a:cubicBezTo>
                    <a:cubicBezTo>
                      <a:pt x="11319709" y="790247"/>
                      <a:pt x="11327553" y="926498"/>
                      <a:pt x="11343504" y="1055021"/>
                    </a:cubicBezTo>
                    <a:cubicBezTo>
                      <a:pt x="11359455" y="1183544"/>
                      <a:pt x="11316865" y="1342795"/>
                      <a:pt x="11343504" y="1626481"/>
                    </a:cubicBezTo>
                    <a:cubicBezTo>
                      <a:pt x="11370143" y="1910167"/>
                      <a:pt x="11316552" y="2038092"/>
                      <a:pt x="11343504" y="2197941"/>
                    </a:cubicBezTo>
                    <a:cubicBezTo>
                      <a:pt x="11370456" y="2357790"/>
                      <a:pt x="11362773" y="2546162"/>
                      <a:pt x="11343504" y="2747422"/>
                    </a:cubicBezTo>
                    <a:cubicBezTo>
                      <a:pt x="11340841" y="2984813"/>
                      <a:pt x="11097028" y="3318824"/>
                      <a:pt x="10794006" y="3296920"/>
                    </a:cubicBezTo>
                    <a:cubicBezTo>
                      <a:pt x="10365520" y="3311760"/>
                      <a:pt x="10123814" y="3320542"/>
                      <a:pt x="9906149" y="3296920"/>
                    </a:cubicBezTo>
                    <a:cubicBezTo>
                      <a:pt x="9688484" y="3273298"/>
                      <a:pt x="9221976" y="3293696"/>
                      <a:pt x="9018291" y="3296920"/>
                    </a:cubicBezTo>
                    <a:cubicBezTo>
                      <a:pt x="8814606" y="3300144"/>
                      <a:pt x="8643837" y="3304542"/>
                      <a:pt x="8540214" y="3296920"/>
                    </a:cubicBezTo>
                    <a:cubicBezTo>
                      <a:pt x="8436591" y="3289298"/>
                      <a:pt x="8192826" y="3303146"/>
                      <a:pt x="7959692" y="3296920"/>
                    </a:cubicBezTo>
                    <a:cubicBezTo>
                      <a:pt x="7726558" y="3290694"/>
                      <a:pt x="7362279" y="3293688"/>
                      <a:pt x="7174280" y="3296920"/>
                    </a:cubicBezTo>
                    <a:cubicBezTo>
                      <a:pt x="6986281" y="3300152"/>
                      <a:pt x="6977257" y="3290421"/>
                      <a:pt x="6798648" y="3296920"/>
                    </a:cubicBezTo>
                    <a:cubicBezTo>
                      <a:pt x="6620039" y="3303419"/>
                      <a:pt x="6530452" y="3296617"/>
                      <a:pt x="6423016" y="3296920"/>
                    </a:cubicBezTo>
                    <a:cubicBezTo>
                      <a:pt x="6315580" y="3297223"/>
                      <a:pt x="5849140" y="3270102"/>
                      <a:pt x="5535159" y="3296920"/>
                    </a:cubicBezTo>
                    <a:cubicBezTo>
                      <a:pt x="5221178" y="3323738"/>
                      <a:pt x="5240596" y="3278745"/>
                      <a:pt x="5159527" y="3296920"/>
                    </a:cubicBezTo>
                    <a:cubicBezTo>
                      <a:pt x="5078458" y="3315095"/>
                      <a:pt x="4560342" y="3275350"/>
                      <a:pt x="4374114" y="3296920"/>
                    </a:cubicBezTo>
                    <a:cubicBezTo>
                      <a:pt x="4187886" y="3318490"/>
                      <a:pt x="4023389" y="3309326"/>
                      <a:pt x="3896037" y="3296920"/>
                    </a:cubicBezTo>
                    <a:cubicBezTo>
                      <a:pt x="3768685" y="3284514"/>
                      <a:pt x="3682586" y="3294752"/>
                      <a:pt x="3520405" y="3296920"/>
                    </a:cubicBezTo>
                    <a:cubicBezTo>
                      <a:pt x="3358224" y="3299088"/>
                      <a:pt x="3040537" y="3315511"/>
                      <a:pt x="2837438" y="3296920"/>
                    </a:cubicBezTo>
                    <a:cubicBezTo>
                      <a:pt x="2634339" y="3278329"/>
                      <a:pt x="2395962" y="3282215"/>
                      <a:pt x="2052026" y="3296920"/>
                    </a:cubicBezTo>
                    <a:cubicBezTo>
                      <a:pt x="1708090" y="3311625"/>
                      <a:pt x="1583311" y="3321892"/>
                      <a:pt x="1369059" y="3296920"/>
                    </a:cubicBezTo>
                    <a:cubicBezTo>
                      <a:pt x="1154807" y="3271948"/>
                      <a:pt x="806023" y="3290357"/>
                      <a:pt x="549498" y="3296920"/>
                    </a:cubicBezTo>
                    <a:cubicBezTo>
                      <a:pt x="286986" y="3274162"/>
                      <a:pt x="54347" y="3018725"/>
                      <a:pt x="0" y="2747422"/>
                    </a:cubicBezTo>
                    <a:cubicBezTo>
                      <a:pt x="-12081" y="2505117"/>
                      <a:pt x="-5454" y="2456243"/>
                      <a:pt x="0" y="2241899"/>
                    </a:cubicBezTo>
                    <a:cubicBezTo>
                      <a:pt x="5454" y="2027555"/>
                      <a:pt x="25154" y="1873561"/>
                      <a:pt x="0" y="1736377"/>
                    </a:cubicBezTo>
                    <a:cubicBezTo>
                      <a:pt x="-25154" y="1599193"/>
                      <a:pt x="2307" y="1430344"/>
                      <a:pt x="0" y="1230854"/>
                    </a:cubicBezTo>
                    <a:cubicBezTo>
                      <a:pt x="-2307" y="1031364"/>
                      <a:pt x="-11187" y="713057"/>
                      <a:pt x="0" y="549498"/>
                    </a:cubicBezTo>
                    <a:close/>
                  </a:path>
                </a:pathLst>
              </a:custGeom>
              <a:solidFill>
                <a:srgbClr val="66FFFF"/>
              </a:solidFill>
              <a:ln>
                <a:solidFill>
                  <a:schemeClr val="tx1"/>
                </a:solidFill>
                <a:extLst>
                  <a:ext uri="{C807C97D-BFC1-408E-A445-0C87EB9F89A2}">
                    <ask:lineSketchStyleProps xmlns:ask="http://schemas.microsoft.com/office/drawing/2018/sketchyshapes" sd="130693611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id="{A4C71B52-3AEC-4A10-A343-923645106CBE}"/>
                  </a:ext>
                </a:extLst>
              </p:cNvPr>
              <p:cNvSpPr/>
              <p:nvPr/>
            </p:nvSpPr>
            <p:spPr>
              <a:xfrm>
                <a:off x="483370" y="3555403"/>
                <a:ext cx="11109190" cy="3048000"/>
              </a:xfrm>
              <a:custGeom>
                <a:avLst/>
                <a:gdLst>
                  <a:gd name="connsiteX0" fmla="*/ 0 w 11109190"/>
                  <a:gd name="connsiteY0" fmla="*/ 508010 h 3048000"/>
                  <a:gd name="connsiteX1" fmla="*/ 508010 w 11109190"/>
                  <a:gd name="connsiteY1" fmla="*/ 0 h 3048000"/>
                  <a:gd name="connsiteX2" fmla="*/ 1382751 w 11109190"/>
                  <a:gd name="connsiteY2" fmla="*/ 0 h 3048000"/>
                  <a:gd name="connsiteX3" fmla="*/ 2257493 w 11109190"/>
                  <a:gd name="connsiteY3" fmla="*/ 0 h 3048000"/>
                  <a:gd name="connsiteX4" fmla="*/ 2829439 w 11109190"/>
                  <a:gd name="connsiteY4" fmla="*/ 0 h 3048000"/>
                  <a:gd name="connsiteX5" fmla="*/ 3704180 w 11109190"/>
                  <a:gd name="connsiteY5" fmla="*/ 0 h 3048000"/>
                  <a:gd name="connsiteX6" fmla="*/ 4276127 w 11109190"/>
                  <a:gd name="connsiteY6" fmla="*/ 0 h 3048000"/>
                  <a:gd name="connsiteX7" fmla="*/ 4949005 w 11109190"/>
                  <a:gd name="connsiteY7" fmla="*/ 0 h 3048000"/>
                  <a:gd name="connsiteX8" fmla="*/ 5319088 w 11109190"/>
                  <a:gd name="connsiteY8" fmla="*/ 0 h 3048000"/>
                  <a:gd name="connsiteX9" fmla="*/ 5891034 w 11109190"/>
                  <a:gd name="connsiteY9" fmla="*/ 0 h 3048000"/>
                  <a:gd name="connsiteX10" fmla="*/ 6664844 w 11109190"/>
                  <a:gd name="connsiteY10" fmla="*/ 0 h 3048000"/>
                  <a:gd name="connsiteX11" fmla="*/ 7034927 w 11109190"/>
                  <a:gd name="connsiteY11" fmla="*/ 0 h 3048000"/>
                  <a:gd name="connsiteX12" fmla="*/ 7606873 w 11109190"/>
                  <a:gd name="connsiteY12" fmla="*/ 0 h 3048000"/>
                  <a:gd name="connsiteX13" fmla="*/ 8077887 w 11109190"/>
                  <a:gd name="connsiteY13" fmla="*/ 0 h 3048000"/>
                  <a:gd name="connsiteX14" fmla="*/ 8649834 w 11109190"/>
                  <a:gd name="connsiteY14" fmla="*/ 0 h 3048000"/>
                  <a:gd name="connsiteX15" fmla="*/ 9524575 w 11109190"/>
                  <a:gd name="connsiteY15" fmla="*/ 0 h 3048000"/>
                  <a:gd name="connsiteX16" fmla="*/ 10601180 w 11109190"/>
                  <a:gd name="connsiteY16" fmla="*/ 0 h 3048000"/>
                  <a:gd name="connsiteX17" fmla="*/ 11109190 w 11109190"/>
                  <a:gd name="connsiteY17" fmla="*/ 508010 h 3048000"/>
                  <a:gd name="connsiteX18" fmla="*/ 11109190 w 11109190"/>
                  <a:gd name="connsiteY18" fmla="*/ 1165017 h 3048000"/>
                  <a:gd name="connsiteX19" fmla="*/ 11109190 w 11109190"/>
                  <a:gd name="connsiteY19" fmla="*/ 1882983 h 3048000"/>
                  <a:gd name="connsiteX20" fmla="*/ 11109190 w 11109190"/>
                  <a:gd name="connsiteY20" fmla="*/ 2539990 h 3048000"/>
                  <a:gd name="connsiteX21" fmla="*/ 10601180 w 11109190"/>
                  <a:gd name="connsiteY21" fmla="*/ 3048000 h 3048000"/>
                  <a:gd name="connsiteX22" fmla="*/ 10130165 w 11109190"/>
                  <a:gd name="connsiteY22" fmla="*/ 3048000 h 3048000"/>
                  <a:gd name="connsiteX23" fmla="*/ 9760082 w 11109190"/>
                  <a:gd name="connsiteY23" fmla="*/ 3048000 h 3048000"/>
                  <a:gd name="connsiteX24" fmla="*/ 9289068 w 11109190"/>
                  <a:gd name="connsiteY24" fmla="*/ 3048000 h 3048000"/>
                  <a:gd name="connsiteX25" fmla="*/ 8414327 w 11109190"/>
                  <a:gd name="connsiteY25" fmla="*/ 3048000 h 3048000"/>
                  <a:gd name="connsiteX26" fmla="*/ 7842380 w 11109190"/>
                  <a:gd name="connsiteY26" fmla="*/ 3048000 h 3048000"/>
                  <a:gd name="connsiteX27" fmla="*/ 7068571 w 11109190"/>
                  <a:gd name="connsiteY27" fmla="*/ 3048000 h 3048000"/>
                  <a:gd name="connsiteX28" fmla="*/ 6395693 w 11109190"/>
                  <a:gd name="connsiteY28" fmla="*/ 3048000 h 3048000"/>
                  <a:gd name="connsiteX29" fmla="*/ 5621883 w 11109190"/>
                  <a:gd name="connsiteY29" fmla="*/ 3048000 h 3048000"/>
                  <a:gd name="connsiteX30" fmla="*/ 5251800 w 11109190"/>
                  <a:gd name="connsiteY30" fmla="*/ 3048000 h 3048000"/>
                  <a:gd name="connsiteX31" fmla="*/ 4377059 w 11109190"/>
                  <a:gd name="connsiteY31" fmla="*/ 3048000 h 3048000"/>
                  <a:gd name="connsiteX32" fmla="*/ 3502317 w 11109190"/>
                  <a:gd name="connsiteY32" fmla="*/ 3048000 h 3048000"/>
                  <a:gd name="connsiteX33" fmla="*/ 2930371 w 11109190"/>
                  <a:gd name="connsiteY33" fmla="*/ 3048000 h 3048000"/>
                  <a:gd name="connsiteX34" fmla="*/ 2459356 w 11109190"/>
                  <a:gd name="connsiteY34" fmla="*/ 3048000 h 3048000"/>
                  <a:gd name="connsiteX35" fmla="*/ 2089273 w 11109190"/>
                  <a:gd name="connsiteY35" fmla="*/ 3048000 h 3048000"/>
                  <a:gd name="connsiteX36" fmla="*/ 1214532 w 11109190"/>
                  <a:gd name="connsiteY36" fmla="*/ 3048000 h 3048000"/>
                  <a:gd name="connsiteX37" fmla="*/ 508010 w 11109190"/>
                  <a:gd name="connsiteY37" fmla="*/ 3048000 h 3048000"/>
                  <a:gd name="connsiteX38" fmla="*/ 0 w 11109190"/>
                  <a:gd name="connsiteY38" fmla="*/ 2539990 h 3048000"/>
                  <a:gd name="connsiteX39" fmla="*/ 0 w 11109190"/>
                  <a:gd name="connsiteY39" fmla="*/ 1903303 h 3048000"/>
                  <a:gd name="connsiteX40" fmla="*/ 0 w 11109190"/>
                  <a:gd name="connsiteY40" fmla="*/ 1185337 h 3048000"/>
                  <a:gd name="connsiteX41" fmla="*/ 0 w 11109190"/>
                  <a:gd name="connsiteY41" fmla="*/ 50801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109190" h="3048000" extrusionOk="0">
                    <a:moveTo>
                      <a:pt x="0" y="508010"/>
                    </a:moveTo>
                    <a:cubicBezTo>
                      <a:pt x="28473" y="195578"/>
                      <a:pt x="270804" y="913"/>
                      <a:pt x="508010" y="0"/>
                    </a:cubicBezTo>
                    <a:cubicBezTo>
                      <a:pt x="703571" y="-4395"/>
                      <a:pt x="1060073" y="-30779"/>
                      <a:pt x="1382751" y="0"/>
                    </a:cubicBezTo>
                    <a:cubicBezTo>
                      <a:pt x="1705429" y="30779"/>
                      <a:pt x="2082102" y="-25265"/>
                      <a:pt x="2257493" y="0"/>
                    </a:cubicBezTo>
                    <a:cubicBezTo>
                      <a:pt x="2432884" y="25265"/>
                      <a:pt x="2664396" y="-18266"/>
                      <a:pt x="2829439" y="0"/>
                    </a:cubicBezTo>
                    <a:cubicBezTo>
                      <a:pt x="2994482" y="18266"/>
                      <a:pt x="3503647" y="32752"/>
                      <a:pt x="3704180" y="0"/>
                    </a:cubicBezTo>
                    <a:cubicBezTo>
                      <a:pt x="3904713" y="-32752"/>
                      <a:pt x="4133662" y="6981"/>
                      <a:pt x="4276127" y="0"/>
                    </a:cubicBezTo>
                    <a:cubicBezTo>
                      <a:pt x="4418592" y="-6981"/>
                      <a:pt x="4762304" y="-12192"/>
                      <a:pt x="4949005" y="0"/>
                    </a:cubicBezTo>
                    <a:cubicBezTo>
                      <a:pt x="5135706" y="12192"/>
                      <a:pt x="5192600" y="-17477"/>
                      <a:pt x="5319088" y="0"/>
                    </a:cubicBezTo>
                    <a:cubicBezTo>
                      <a:pt x="5445576" y="17477"/>
                      <a:pt x="5650500" y="955"/>
                      <a:pt x="5891034" y="0"/>
                    </a:cubicBezTo>
                    <a:cubicBezTo>
                      <a:pt x="6131568" y="-955"/>
                      <a:pt x="6328329" y="10609"/>
                      <a:pt x="6664844" y="0"/>
                    </a:cubicBezTo>
                    <a:cubicBezTo>
                      <a:pt x="7001359" y="-10609"/>
                      <a:pt x="6934174" y="4143"/>
                      <a:pt x="7034927" y="0"/>
                    </a:cubicBezTo>
                    <a:cubicBezTo>
                      <a:pt x="7135680" y="-4143"/>
                      <a:pt x="7372297" y="2450"/>
                      <a:pt x="7606873" y="0"/>
                    </a:cubicBezTo>
                    <a:cubicBezTo>
                      <a:pt x="7841449" y="-2450"/>
                      <a:pt x="7976599" y="-3782"/>
                      <a:pt x="8077887" y="0"/>
                    </a:cubicBezTo>
                    <a:cubicBezTo>
                      <a:pt x="8179175" y="3782"/>
                      <a:pt x="8389590" y="-21219"/>
                      <a:pt x="8649834" y="0"/>
                    </a:cubicBezTo>
                    <a:cubicBezTo>
                      <a:pt x="8910078" y="21219"/>
                      <a:pt x="9220968" y="23595"/>
                      <a:pt x="9524575" y="0"/>
                    </a:cubicBezTo>
                    <a:cubicBezTo>
                      <a:pt x="9828182" y="-23595"/>
                      <a:pt x="10199844" y="147"/>
                      <a:pt x="10601180" y="0"/>
                    </a:cubicBezTo>
                    <a:cubicBezTo>
                      <a:pt x="10852517" y="-18215"/>
                      <a:pt x="11108377" y="267666"/>
                      <a:pt x="11109190" y="508010"/>
                    </a:cubicBezTo>
                    <a:cubicBezTo>
                      <a:pt x="11097249" y="725769"/>
                      <a:pt x="11079128" y="955262"/>
                      <a:pt x="11109190" y="1165017"/>
                    </a:cubicBezTo>
                    <a:cubicBezTo>
                      <a:pt x="11139252" y="1374772"/>
                      <a:pt x="11103823" y="1709877"/>
                      <a:pt x="11109190" y="1882983"/>
                    </a:cubicBezTo>
                    <a:cubicBezTo>
                      <a:pt x="11114557" y="2056089"/>
                      <a:pt x="11104575" y="2282198"/>
                      <a:pt x="11109190" y="2539990"/>
                    </a:cubicBezTo>
                    <a:cubicBezTo>
                      <a:pt x="11078959" y="2810769"/>
                      <a:pt x="10895135" y="3050141"/>
                      <a:pt x="10601180" y="3048000"/>
                    </a:cubicBezTo>
                    <a:cubicBezTo>
                      <a:pt x="10454934" y="3032009"/>
                      <a:pt x="10331977" y="3066954"/>
                      <a:pt x="10130165" y="3048000"/>
                    </a:cubicBezTo>
                    <a:cubicBezTo>
                      <a:pt x="9928353" y="3029046"/>
                      <a:pt x="9899371" y="3036536"/>
                      <a:pt x="9760082" y="3048000"/>
                    </a:cubicBezTo>
                    <a:cubicBezTo>
                      <a:pt x="9620793" y="3059464"/>
                      <a:pt x="9498041" y="3064223"/>
                      <a:pt x="9289068" y="3048000"/>
                    </a:cubicBezTo>
                    <a:cubicBezTo>
                      <a:pt x="9080095" y="3031777"/>
                      <a:pt x="8662621" y="3062080"/>
                      <a:pt x="8414327" y="3048000"/>
                    </a:cubicBezTo>
                    <a:cubicBezTo>
                      <a:pt x="8166033" y="3033920"/>
                      <a:pt x="7994766" y="3064634"/>
                      <a:pt x="7842380" y="3048000"/>
                    </a:cubicBezTo>
                    <a:cubicBezTo>
                      <a:pt x="7689994" y="3031366"/>
                      <a:pt x="7370184" y="3068460"/>
                      <a:pt x="7068571" y="3048000"/>
                    </a:cubicBezTo>
                    <a:cubicBezTo>
                      <a:pt x="6766958" y="3027540"/>
                      <a:pt x="6562882" y="3039936"/>
                      <a:pt x="6395693" y="3048000"/>
                    </a:cubicBezTo>
                    <a:cubicBezTo>
                      <a:pt x="6228504" y="3056064"/>
                      <a:pt x="5923645" y="3085509"/>
                      <a:pt x="5621883" y="3048000"/>
                    </a:cubicBezTo>
                    <a:cubicBezTo>
                      <a:pt x="5320121" y="3010492"/>
                      <a:pt x="5354902" y="3050060"/>
                      <a:pt x="5251800" y="3048000"/>
                    </a:cubicBezTo>
                    <a:cubicBezTo>
                      <a:pt x="5148698" y="3045940"/>
                      <a:pt x="4776862" y="3014731"/>
                      <a:pt x="4377059" y="3048000"/>
                    </a:cubicBezTo>
                    <a:cubicBezTo>
                      <a:pt x="3977256" y="3081269"/>
                      <a:pt x="3926253" y="3029534"/>
                      <a:pt x="3502317" y="3048000"/>
                    </a:cubicBezTo>
                    <a:cubicBezTo>
                      <a:pt x="3078381" y="3066466"/>
                      <a:pt x="3130741" y="3068124"/>
                      <a:pt x="2930371" y="3048000"/>
                    </a:cubicBezTo>
                    <a:cubicBezTo>
                      <a:pt x="2730001" y="3027876"/>
                      <a:pt x="2680360" y="3047883"/>
                      <a:pt x="2459356" y="3048000"/>
                    </a:cubicBezTo>
                    <a:cubicBezTo>
                      <a:pt x="2238352" y="3048117"/>
                      <a:pt x="2269667" y="3043826"/>
                      <a:pt x="2089273" y="3048000"/>
                    </a:cubicBezTo>
                    <a:cubicBezTo>
                      <a:pt x="1908879" y="3052174"/>
                      <a:pt x="1390669" y="3019429"/>
                      <a:pt x="1214532" y="3048000"/>
                    </a:cubicBezTo>
                    <a:cubicBezTo>
                      <a:pt x="1038395" y="3076571"/>
                      <a:pt x="790269" y="3030703"/>
                      <a:pt x="508010" y="3048000"/>
                    </a:cubicBezTo>
                    <a:cubicBezTo>
                      <a:pt x="235067" y="3081151"/>
                      <a:pt x="-14617" y="2834716"/>
                      <a:pt x="0" y="2539990"/>
                    </a:cubicBezTo>
                    <a:cubicBezTo>
                      <a:pt x="27007" y="2316187"/>
                      <a:pt x="-16430" y="2089545"/>
                      <a:pt x="0" y="1903303"/>
                    </a:cubicBezTo>
                    <a:cubicBezTo>
                      <a:pt x="16430" y="1717061"/>
                      <a:pt x="33357" y="1482697"/>
                      <a:pt x="0" y="1185337"/>
                    </a:cubicBezTo>
                    <a:cubicBezTo>
                      <a:pt x="-33357" y="887977"/>
                      <a:pt x="-333" y="843688"/>
                      <a:pt x="0" y="508010"/>
                    </a:cubicBezTo>
                    <a:close/>
                  </a:path>
                </a:pathLst>
              </a:custGeom>
              <a:noFill/>
              <a:ln w="28575">
                <a:solidFill>
                  <a:srgbClr val="00B0F0"/>
                </a:solidFill>
                <a:prstDash val="dash"/>
                <a:extLst>
                  <a:ext uri="{C807C97D-BFC1-408E-A445-0C87EB9F89A2}">
                    <ask:lineSketchStyleProps xmlns:ask="http://schemas.microsoft.com/office/drawing/2018/sketchyshapes" sd="44886970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Rounded Corners 42">
                <a:extLst>
                  <a:ext uri="{FF2B5EF4-FFF2-40B4-BE49-F238E27FC236}">
                    <a16:creationId xmlns:a16="http://schemas.microsoft.com/office/drawing/2014/main" id="{99649983-E41B-4F0B-9610-51541CEF8595}"/>
                  </a:ext>
                </a:extLst>
              </p:cNvPr>
              <p:cNvSpPr/>
              <p:nvPr/>
            </p:nvSpPr>
            <p:spPr>
              <a:xfrm>
                <a:off x="727673" y="3737396"/>
                <a:ext cx="10598277" cy="2629426"/>
              </a:xfrm>
              <a:custGeom>
                <a:avLst/>
                <a:gdLst>
                  <a:gd name="connsiteX0" fmla="*/ 0 w 10598277"/>
                  <a:gd name="connsiteY0" fmla="*/ 438246 h 2629426"/>
                  <a:gd name="connsiteX1" fmla="*/ 438246 w 10598277"/>
                  <a:gd name="connsiteY1" fmla="*/ 0 h 2629426"/>
                  <a:gd name="connsiteX2" fmla="*/ 841006 w 10598277"/>
                  <a:gd name="connsiteY2" fmla="*/ 0 h 2629426"/>
                  <a:gd name="connsiteX3" fmla="*/ 1632637 w 10598277"/>
                  <a:gd name="connsiteY3" fmla="*/ 0 h 2629426"/>
                  <a:gd name="connsiteX4" fmla="*/ 2132614 w 10598277"/>
                  <a:gd name="connsiteY4" fmla="*/ 0 h 2629426"/>
                  <a:gd name="connsiteX5" fmla="*/ 2535374 w 10598277"/>
                  <a:gd name="connsiteY5" fmla="*/ 0 h 2629426"/>
                  <a:gd name="connsiteX6" fmla="*/ 3424223 w 10598277"/>
                  <a:gd name="connsiteY6" fmla="*/ 0 h 2629426"/>
                  <a:gd name="connsiteX7" fmla="*/ 4118636 w 10598277"/>
                  <a:gd name="connsiteY7" fmla="*/ 0 h 2629426"/>
                  <a:gd name="connsiteX8" fmla="*/ 4715831 w 10598277"/>
                  <a:gd name="connsiteY8" fmla="*/ 0 h 2629426"/>
                  <a:gd name="connsiteX9" fmla="*/ 5604680 w 10598277"/>
                  <a:gd name="connsiteY9" fmla="*/ 0 h 2629426"/>
                  <a:gd name="connsiteX10" fmla="*/ 6201876 w 10598277"/>
                  <a:gd name="connsiteY10" fmla="*/ 0 h 2629426"/>
                  <a:gd name="connsiteX11" fmla="*/ 6604635 w 10598277"/>
                  <a:gd name="connsiteY11" fmla="*/ 0 h 2629426"/>
                  <a:gd name="connsiteX12" fmla="*/ 7104613 w 10598277"/>
                  <a:gd name="connsiteY12" fmla="*/ 0 h 2629426"/>
                  <a:gd name="connsiteX13" fmla="*/ 7507373 w 10598277"/>
                  <a:gd name="connsiteY13" fmla="*/ 0 h 2629426"/>
                  <a:gd name="connsiteX14" fmla="*/ 8007350 w 10598277"/>
                  <a:gd name="connsiteY14" fmla="*/ 0 h 2629426"/>
                  <a:gd name="connsiteX15" fmla="*/ 8604545 w 10598277"/>
                  <a:gd name="connsiteY15" fmla="*/ 0 h 2629426"/>
                  <a:gd name="connsiteX16" fmla="*/ 9201741 w 10598277"/>
                  <a:gd name="connsiteY16" fmla="*/ 0 h 2629426"/>
                  <a:gd name="connsiteX17" fmla="*/ 10160031 w 10598277"/>
                  <a:gd name="connsiteY17" fmla="*/ 0 h 2629426"/>
                  <a:gd name="connsiteX18" fmla="*/ 10598277 w 10598277"/>
                  <a:gd name="connsiteY18" fmla="*/ 438246 h 2629426"/>
                  <a:gd name="connsiteX19" fmla="*/ 10598277 w 10598277"/>
                  <a:gd name="connsiteY19" fmla="*/ 1057616 h 2629426"/>
                  <a:gd name="connsiteX20" fmla="*/ 10598277 w 10598277"/>
                  <a:gd name="connsiteY20" fmla="*/ 1659457 h 2629426"/>
                  <a:gd name="connsiteX21" fmla="*/ 10598277 w 10598277"/>
                  <a:gd name="connsiteY21" fmla="*/ 2191180 h 2629426"/>
                  <a:gd name="connsiteX22" fmla="*/ 10160031 w 10598277"/>
                  <a:gd name="connsiteY22" fmla="*/ 2629426 h 2629426"/>
                  <a:gd name="connsiteX23" fmla="*/ 9271182 w 10598277"/>
                  <a:gd name="connsiteY23" fmla="*/ 2629426 h 2629426"/>
                  <a:gd name="connsiteX24" fmla="*/ 8868422 w 10598277"/>
                  <a:gd name="connsiteY24" fmla="*/ 2629426 h 2629426"/>
                  <a:gd name="connsiteX25" fmla="*/ 8174009 w 10598277"/>
                  <a:gd name="connsiteY25" fmla="*/ 2629426 h 2629426"/>
                  <a:gd name="connsiteX26" fmla="*/ 7771250 w 10598277"/>
                  <a:gd name="connsiteY26" fmla="*/ 2629426 h 2629426"/>
                  <a:gd name="connsiteX27" fmla="*/ 7076836 w 10598277"/>
                  <a:gd name="connsiteY27" fmla="*/ 2629426 h 2629426"/>
                  <a:gd name="connsiteX28" fmla="*/ 6187987 w 10598277"/>
                  <a:gd name="connsiteY28" fmla="*/ 2629426 h 2629426"/>
                  <a:gd name="connsiteX29" fmla="*/ 5590792 w 10598277"/>
                  <a:gd name="connsiteY29" fmla="*/ 2629426 h 2629426"/>
                  <a:gd name="connsiteX30" fmla="*/ 5188032 w 10598277"/>
                  <a:gd name="connsiteY30" fmla="*/ 2629426 h 2629426"/>
                  <a:gd name="connsiteX31" fmla="*/ 4785273 w 10598277"/>
                  <a:gd name="connsiteY31" fmla="*/ 2629426 h 2629426"/>
                  <a:gd name="connsiteX32" fmla="*/ 3896424 w 10598277"/>
                  <a:gd name="connsiteY32" fmla="*/ 2629426 h 2629426"/>
                  <a:gd name="connsiteX33" fmla="*/ 3493664 w 10598277"/>
                  <a:gd name="connsiteY33" fmla="*/ 2629426 h 2629426"/>
                  <a:gd name="connsiteX34" fmla="*/ 3090904 w 10598277"/>
                  <a:gd name="connsiteY34" fmla="*/ 2629426 h 2629426"/>
                  <a:gd name="connsiteX35" fmla="*/ 2396491 w 10598277"/>
                  <a:gd name="connsiteY35" fmla="*/ 2629426 h 2629426"/>
                  <a:gd name="connsiteX36" fmla="*/ 1799296 w 10598277"/>
                  <a:gd name="connsiteY36" fmla="*/ 2629426 h 2629426"/>
                  <a:gd name="connsiteX37" fmla="*/ 1396536 w 10598277"/>
                  <a:gd name="connsiteY37" fmla="*/ 2629426 h 2629426"/>
                  <a:gd name="connsiteX38" fmla="*/ 438246 w 10598277"/>
                  <a:gd name="connsiteY38" fmla="*/ 2629426 h 2629426"/>
                  <a:gd name="connsiteX39" fmla="*/ 0 w 10598277"/>
                  <a:gd name="connsiteY39" fmla="*/ 2191180 h 2629426"/>
                  <a:gd name="connsiteX40" fmla="*/ 0 w 10598277"/>
                  <a:gd name="connsiteY40" fmla="*/ 1659457 h 2629426"/>
                  <a:gd name="connsiteX41" fmla="*/ 0 w 10598277"/>
                  <a:gd name="connsiteY41" fmla="*/ 1075145 h 2629426"/>
                  <a:gd name="connsiteX42" fmla="*/ 0 w 10598277"/>
                  <a:gd name="connsiteY42" fmla="*/ 438246 h 262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598277" h="2629426" fill="none" extrusionOk="0">
                    <a:moveTo>
                      <a:pt x="0" y="438246"/>
                    </a:moveTo>
                    <a:cubicBezTo>
                      <a:pt x="6600" y="170209"/>
                      <a:pt x="218197" y="29098"/>
                      <a:pt x="438246" y="0"/>
                    </a:cubicBezTo>
                    <a:cubicBezTo>
                      <a:pt x="627952" y="-19952"/>
                      <a:pt x="750442" y="17809"/>
                      <a:pt x="841006" y="0"/>
                    </a:cubicBezTo>
                    <a:cubicBezTo>
                      <a:pt x="931570" y="-17809"/>
                      <a:pt x="1392094" y="-4199"/>
                      <a:pt x="1632637" y="0"/>
                    </a:cubicBezTo>
                    <a:cubicBezTo>
                      <a:pt x="1873180" y="4199"/>
                      <a:pt x="1931679" y="-19097"/>
                      <a:pt x="2132614" y="0"/>
                    </a:cubicBezTo>
                    <a:cubicBezTo>
                      <a:pt x="2333549" y="19097"/>
                      <a:pt x="2412309" y="8355"/>
                      <a:pt x="2535374" y="0"/>
                    </a:cubicBezTo>
                    <a:cubicBezTo>
                      <a:pt x="2658439" y="-8355"/>
                      <a:pt x="3107606" y="43680"/>
                      <a:pt x="3424223" y="0"/>
                    </a:cubicBezTo>
                    <a:cubicBezTo>
                      <a:pt x="3740840" y="-43680"/>
                      <a:pt x="3882873" y="-22609"/>
                      <a:pt x="4118636" y="0"/>
                    </a:cubicBezTo>
                    <a:cubicBezTo>
                      <a:pt x="4354399" y="22609"/>
                      <a:pt x="4493940" y="14651"/>
                      <a:pt x="4715831" y="0"/>
                    </a:cubicBezTo>
                    <a:cubicBezTo>
                      <a:pt x="4937722" y="-14651"/>
                      <a:pt x="5219097" y="-8149"/>
                      <a:pt x="5604680" y="0"/>
                    </a:cubicBezTo>
                    <a:cubicBezTo>
                      <a:pt x="5990263" y="8149"/>
                      <a:pt x="5993340" y="-29161"/>
                      <a:pt x="6201876" y="0"/>
                    </a:cubicBezTo>
                    <a:cubicBezTo>
                      <a:pt x="6410412" y="29161"/>
                      <a:pt x="6502397" y="-4049"/>
                      <a:pt x="6604635" y="0"/>
                    </a:cubicBezTo>
                    <a:cubicBezTo>
                      <a:pt x="6706873" y="4049"/>
                      <a:pt x="6898222" y="-4960"/>
                      <a:pt x="7104613" y="0"/>
                    </a:cubicBezTo>
                    <a:cubicBezTo>
                      <a:pt x="7311004" y="4960"/>
                      <a:pt x="7389211" y="8335"/>
                      <a:pt x="7507373" y="0"/>
                    </a:cubicBezTo>
                    <a:cubicBezTo>
                      <a:pt x="7625535" y="-8335"/>
                      <a:pt x="7840897" y="-16188"/>
                      <a:pt x="8007350" y="0"/>
                    </a:cubicBezTo>
                    <a:cubicBezTo>
                      <a:pt x="8173803" y="16188"/>
                      <a:pt x="8443987" y="17520"/>
                      <a:pt x="8604545" y="0"/>
                    </a:cubicBezTo>
                    <a:cubicBezTo>
                      <a:pt x="8765104" y="-17520"/>
                      <a:pt x="9018086" y="-10774"/>
                      <a:pt x="9201741" y="0"/>
                    </a:cubicBezTo>
                    <a:cubicBezTo>
                      <a:pt x="9385396" y="10774"/>
                      <a:pt x="9885082" y="30244"/>
                      <a:pt x="10160031" y="0"/>
                    </a:cubicBezTo>
                    <a:cubicBezTo>
                      <a:pt x="10372543" y="-48858"/>
                      <a:pt x="10596676" y="143782"/>
                      <a:pt x="10598277" y="438246"/>
                    </a:cubicBezTo>
                    <a:cubicBezTo>
                      <a:pt x="10618021" y="730669"/>
                      <a:pt x="10626753" y="932922"/>
                      <a:pt x="10598277" y="1057616"/>
                    </a:cubicBezTo>
                    <a:cubicBezTo>
                      <a:pt x="10569802" y="1182310"/>
                      <a:pt x="10585467" y="1490199"/>
                      <a:pt x="10598277" y="1659457"/>
                    </a:cubicBezTo>
                    <a:cubicBezTo>
                      <a:pt x="10611087" y="1828715"/>
                      <a:pt x="10596385" y="1933007"/>
                      <a:pt x="10598277" y="2191180"/>
                    </a:cubicBezTo>
                    <a:cubicBezTo>
                      <a:pt x="10589453" y="2436687"/>
                      <a:pt x="10434048" y="2614229"/>
                      <a:pt x="10160031" y="2629426"/>
                    </a:cubicBezTo>
                    <a:cubicBezTo>
                      <a:pt x="9720725" y="2608388"/>
                      <a:pt x="9596851" y="2591611"/>
                      <a:pt x="9271182" y="2629426"/>
                    </a:cubicBezTo>
                    <a:cubicBezTo>
                      <a:pt x="8945513" y="2667241"/>
                      <a:pt x="8989346" y="2645822"/>
                      <a:pt x="8868422" y="2629426"/>
                    </a:cubicBezTo>
                    <a:cubicBezTo>
                      <a:pt x="8747498" y="2613030"/>
                      <a:pt x="8431987" y="2596702"/>
                      <a:pt x="8174009" y="2629426"/>
                    </a:cubicBezTo>
                    <a:cubicBezTo>
                      <a:pt x="7916031" y="2662150"/>
                      <a:pt x="7873400" y="2626641"/>
                      <a:pt x="7771250" y="2629426"/>
                    </a:cubicBezTo>
                    <a:cubicBezTo>
                      <a:pt x="7669100" y="2632211"/>
                      <a:pt x="7315878" y="2604468"/>
                      <a:pt x="7076836" y="2629426"/>
                    </a:cubicBezTo>
                    <a:cubicBezTo>
                      <a:pt x="6837794" y="2654384"/>
                      <a:pt x="6436591" y="2588302"/>
                      <a:pt x="6187987" y="2629426"/>
                    </a:cubicBezTo>
                    <a:cubicBezTo>
                      <a:pt x="5939383" y="2670550"/>
                      <a:pt x="5814177" y="2627586"/>
                      <a:pt x="5590792" y="2629426"/>
                    </a:cubicBezTo>
                    <a:cubicBezTo>
                      <a:pt x="5367407" y="2631266"/>
                      <a:pt x="5364858" y="2611948"/>
                      <a:pt x="5188032" y="2629426"/>
                    </a:cubicBezTo>
                    <a:cubicBezTo>
                      <a:pt x="5011206" y="2646904"/>
                      <a:pt x="4884819" y="2621154"/>
                      <a:pt x="4785273" y="2629426"/>
                    </a:cubicBezTo>
                    <a:cubicBezTo>
                      <a:pt x="4685727" y="2637698"/>
                      <a:pt x="4118929" y="2604850"/>
                      <a:pt x="3896424" y="2629426"/>
                    </a:cubicBezTo>
                    <a:cubicBezTo>
                      <a:pt x="3673919" y="2654002"/>
                      <a:pt x="3602357" y="2615894"/>
                      <a:pt x="3493664" y="2629426"/>
                    </a:cubicBezTo>
                    <a:cubicBezTo>
                      <a:pt x="3384971" y="2642958"/>
                      <a:pt x="3211380" y="2648531"/>
                      <a:pt x="3090904" y="2629426"/>
                    </a:cubicBezTo>
                    <a:cubicBezTo>
                      <a:pt x="2970428" y="2610321"/>
                      <a:pt x="2659371" y="2604629"/>
                      <a:pt x="2396491" y="2629426"/>
                    </a:cubicBezTo>
                    <a:cubicBezTo>
                      <a:pt x="2133611" y="2654223"/>
                      <a:pt x="1929853" y="2634270"/>
                      <a:pt x="1799296" y="2629426"/>
                    </a:cubicBezTo>
                    <a:cubicBezTo>
                      <a:pt x="1668739" y="2624582"/>
                      <a:pt x="1513261" y="2630353"/>
                      <a:pt x="1396536" y="2629426"/>
                    </a:cubicBezTo>
                    <a:cubicBezTo>
                      <a:pt x="1279811" y="2628499"/>
                      <a:pt x="902363" y="2675759"/>
                      <a:pt x="438246" y="2629426"/>
                    </a:cubicBezTo>
                    <a:cubicBezTo>
                      <a:pt x="248798" y="2632854"/>
                      <a:pt x="39075" y="2422210"/>
                      <a:pt x="0" y="2191180"/>
                    </a:cubicBezTo>
                    <a:cubicBezTo>
                      <a:pt x="-18063" y="1929862"/>
                      <a:pt x="1959" y="1881052"/>
                      <a:pt x="0" y="1659457"/>
                    </a:cubicBezTo>
                    <a:cubicBezTo>
                      <a:pt x="-1959" y="1437862"/>
                      <a:pt x="-11854" y="1356322"/>
                      <a:pt x="0" y="1075145"/>
                    </a:cubicBezTo>
                    <a:cubicBezTo>
                      <a:pt x="11854" y="793968"/>
                      <a:pt x="2234" y="756094"/>
                      <a:pt x="0" y="438246"/>
                    </a:cubicBezTo>
                    <a:close/>
                  </a:path>
                  <a:path w="10598277" h="2629426" stroke="0" extrusionOk="0">
                    <a:moveTo>
                      <a:pt x="0" y="438246"/>
                    </a:moveTo>
                    <a:cubicBezTo>
                      <a:pt x="46129" y="184113"/>
                      <a:pt x="183919" y="15074"/>
                      <a:pt x="438246" y="0"/>
                    </a:cubicBezTo>
                    <a:cubicBezTo>
                      <a:pt x="671138" y="18556"/>
                      <a:pt x="764660" y="24554"/>
                      <a:pt x="1035441" y="0"/>
                    </a:cubicBezTo>
                    <a:cubicBezTo>
                      <a:pt x="1306223" y="-24554"/>
                      <a:pt x="1420793" y="18982"/>
                      <a:pt x="1535419" y="0"/>
                    </a:cubicBezTo>
                    <a:cubicBezTo>
                      <a:pt x="1650045" y="-18982"/>
                      <a:pt x="1938058" y="-17464"/>
                      <a:pt x="2229832" y="0"/>
                    </a:cubicBezTo>
                    <a:cubicBezTo>
                      <a:pt x="2521606" y="17464"/>
                      <a:pt x="2663383" y="-26643"/>
                      <a:pt x="3021463" y="0"/>
                    </a:cubicBezTo>
                    <a:cubicBezTo>
                      <a:pt x="3379543" y="26643"/>
                      <a:pt x="3519992" y="-18020"/>
                      <a:pt x="3910312" y="0"/>
                    </a:cubicBezTo>
                    <a:cubicBezTo>
                      <a:pt x="4300632" y="18020"/>
                      <a:pt x="4291849" y="28144"/>
                      <a:pt x="4507507" y="0"/>
                    </a:cubicBezTo>
                    <a:cubicBezTo>
                      <a:pt x="4723165" y="-28144"/>
                      <a:pt x="5155075" y="-43730"/>
                      <a:pt x="5396356" y="0"/>
                    </a:cubicBezTo>
                    <a:cubicBezTo>
                      <a:pt x="5637637" y="43730"/>
                      <a:pt x="5898700" y="18893"/>
                      <a:pt x="6187987" y="0"/>
                    </a:cubicBezTo>
                    <a:cubicBezTo>
                      <a:pt x="6477274" y="-18893"/>
                      <a:pt x="6457062" y="22493"/>
                      <a:pt x="6687965" y="0"/>
                    </a:cubicBezTo>
                    <a:cubicBezTo>
                      <a:pt x="6918868" y="-22493"/>
                      <a:pt x="7009130" y="-11312"/>
                      <a:pt x="7090725" y="0"/>
                    </a:cubicBezTo>
                    <a:cubicBezTo>
                      <a:pt x="7172320" y="11312"/>
                      <a:pt x="7459722" y="28718"/>
                      <a:pt x="7687920" y="0"/>
                    </a:cubicBezTo>
                    <a:cubicBezTo>
                      <a:pt x="7916119" y="-28718"/>
                      <a:pt x="8219466" y="7238"/>
                      <a:pt x="8576769" y="0"/>
                    </a:cubicBezTo>
                    <a:cubicBezTo>
                      <a:pt x="8934072" y="-7238"/>
                      <a:pt x="8907356" y="-515"/>
                      <a:pt x="9076746" y="0"/>
                    </a:cubicBezTo>
                    <a:cubicBezTo>
                      <a:pt x="9246136" y="515"/>
                      <a:pt x="9664437" y="7535"/>
                      <a:pt x="10160031" y="0"/>
                    </a:cubicBezTo>
                    <a:cubicBezTo>
                      <a:pt x="10399550" y="7558"/>
                      <a:pt x="10597143" y="204083"/>
                      <a:pt x="10598277" y="438246"/>
                    </a:cubicBezTo>
                    <a:cubicBezTo>
                      <a:pt x="10594302" y="574636"/>
                      <a:pt x="10608259" y="732331"/>
                      <a:pt x="10598277" y="1022557"/>
                    </a:cubicBezTo>
                    <a:cubicBezTo>
                      <a:pt x="10588295" y="1312783"/>
                      <a:pt x="10606993" y="1498253"/>
                      <a:pt x="10598277" y="1641927"/>
                    </a:cubicBezTo>
                    <a:cubicBezTo>
                      <a:pt x="10589562" y="1785601"/>
                      <a:pt x="10606389" y="2064434"/>
                      <a:pt x="10598277" y="2191180"/>
                    </a:cubicBezTo>
                    <a:cubicBezTo>
                      <a:pt x="10624490" y="2441608"/>
                      <a:pt x="10433244" y="2612010"/>
                      <a:pt x="10160031" y="2629426"/>
                    </a:cubicBezTo>
                    <a:cubicBezTo>
                      <a:pt x="9851038" y="2629970"/>
                      <a:pt x="9587809" y="2641928"/>
                      <a:pt x="9368400" y="2629426"/>
                    </a:cubicBezTo>
                    <a:cubicBezTo>
                      <a:pt x="9148991" y="2616924"/>
                      <a:pt x="9060857" y="2611544"/>
                      <a:pt x="8771205" y="2629426"/>
                    </a:cubicBezTo>
                    <a:cubicBezTo>
                      <a:pt x="8481554" y="2647308"/>
                      <a:pt x="8330354" y="2616013"/>
                      <a:pt x="8174009" y="2629426"/>
                    </a:cubicBezTo>
                    <a:cubicBezTo>
                      <a:pt x="8017664" y="2642839"/>
                      <a:pt x="7892164" y="2613391"/>
                      <a:pt x="7674032" y="2629426"/>
                    </a:cubicBezTo>
                    <a:cubicBezTo>
                      <a:pt x="7455900" y="2645461"/>
                      <a:pt x="7182442" y="2635589"/>
                      <a:pt x="6785183" y="2629426"/>
                    </a:cubicBezTo>
                    <a:cubicBezTo>
                      <a:pt x="6387924" y="2623263"/>
                      <a:pt x="6428545" y="2647079"/>
                      <a:pt x="6285205" y="2629426"/>
                    </a:cubicBezTo>
                    <a:cubicBezTo>
                      <a:pt x="6141865" y="2611773"/>
                      <a:pt x="5980813" y="2634710"/>
                      <a:pt x="5785228" y="2629426"/>
                    </a:cubicBezTo>
                    <a:cubicBezTo>
                      <a:pt x="5589643" y="2624142"/>
                      <a:pt x="5349989" y="2614552"/>
                      <a:pt x="5188032" y="2629426"/>
                    </a:cubicBezTo>
                    <a:cubicBezTo>
                      <a:pt x="5026075" y="2644300"/>
                      <a:pt x="4559152" y="2594118"/>
                      <a:pt x="4299183" y="2629426"/>
                    </a:cubicBezTo>
                    <a:cubicBezTo>
                      <a:pt x="4039214" y="2664734"/>
                      <a:pt x="3906578" y="2619696"/>
                      <a:pt x="3799206" y="2629426"/>
                    </a:cubicBezTo>
                    <a:cubicBezTo>
                      <a:pt x="3691834" y="2639156"/>
                      <a:pt x="3489689" y="2629988"/>
                      <a:pt x="3299228" y="2629426"/>
                    </a:cubicBezTo>
                    <a:cubicBezTo>
                      <a:pt x="3108767" y="2628864"/>
                      <a:pt x="2879500" y="2641552"/>
                      <a:pt x="2507597" y="2629426"/>
                    </a:cubicBezTo>
                    <a:cubicBezTo>
                      <a:pt x="2135694" y="2617300"/>
                      <a:pt x="1915282" y="2608176"/>
                      <a:pt x="1618748" y="2629426"/>
                    </a:cubicBezTo>
                    <a:cubicBezTo>
                      <a:pt x="1322214" y="2650676"/>
                      <a:pt x="1356413" y="2622241"/>
                      <a:pt x="1118771" y="2629426"/>
                    </a:cubicBezTo>
                    <a:cubicBezTo>
                      <a:pt x="881129" y="2636611"/>
                      <a:pt x="703452" y="2656435"/>
                      <a:pt x="438246" y="2629426"/>
                    </a:cubicBezTo>
                    <a:cubicBezTo>
                      <a:pt x="217881" y="2658099"/>
                      <a:pt x="213" y="2394134"/>
                      <a:pt x="0" y="2191180"/>
                    </a:cubicBezTo>
                    <a:cubicBezTo>
                      <a:pt x="-24907" y="2056403"/>
                      <a:pt x="4693" y="1894821"/>
                      <a:pt x="0" y="1641927"/>
                    </a:cubicBezTo>
                    <a:cubicBezTo>
                      <a:pt x="-4693" y="1389033"/>
                      <a:pt x="1694" y="1300815"/>
                      <a:pt x="0" y="1110204"/>
                    </a:cubicBezTo>
                    <a:cubicBezTo>
                      <a:pt x="-1694" y="919593"/>
                      <a:pt x="-22795" y="722048"/>
                      <a:pt x="0" y="438246"/>
                    </a:cubicBezTo>
                    <a:close/>
                  </a:path>
                </a:pathLst>
              </a:custGeom>
              <a:solidFill>
                <a:schemeClr val="bg1"/>
              </a:solidFill>
              <a:ln w="28575">
                <a:solidFill>
                  <a:schemeClr val="bg1"/>
                </a:solidFill>
                <a:prstDash val="solid"/>
                <a:extLst>
                  <a:ext uri="{C807C97D-BFC1-408E-A445-0C87EB9F89A2}">
                    <ask:lineSketchStyleProps xmlns:ask="http://schemas.microsoft.com/office/drawing/2018/sketchyshapes" sd="238761607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5" name="TextBox 44">
              <a:extLst>
                <a:ext uri="{FF2B5EF4-FFF2-40B4-BE49-F238E27FC236}">
                  <a16:creationId xmlns:a16="http://schemas.microsoft.com/office/drawing/2014/main" id="{54A71471-8346-4662-B9C7-8D8639EDCF95}"/>
                </a:ext>
              </a:extLst>
            </p:cNvPr>
            <p:cNvSpPr txBox="1"/>
            <p:nvPr/>
          </p:nvSpPr>
          <p:spPr>
            <a:xfrm>
              <a:off x="6878351" y="5685477"/>
              <a:ext cx="6784258" cy="574901"/>
            </a:xfrm>
            <a:prstGeom prst="rect">
              <a:avLst/>
            </a:prstGeom>
            <a:noFill/>
          </p:spPr>
          <p:txBody>
            <a:bodyPr wrap="square">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Chăm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chỉ</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trách</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nhiệm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p>
          </p:txBody>
        </p:sp>
      </p:grpSp>
    </p:spTree>
    <p:extLst>
      <p:ext uri="{BB962C8B-B14F-4D97-AF65-F5344CB8AC3E}">
        <p14:creationId xmlns:p14="http://schemas.microsoft.com/office/powerpoint/2010/main" val="4004407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par>
                          <p:cTn id="18" fill="hold">
                            <p:stCondLst>
                              <p:cond delay="500"/>
                            </p:stCondLst>
                            <p:childTnLst>
                              <p:par>
                                <p:cTn id="19" presetID="2" presetClass="entr" presetSubtype="4"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DDE"/>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5E6E3818-EF6E-4D3C-B4AB-2D960915C877}"/>
              </a:ext>
            </a:extLst>
          </p:cNvPr>
          <p:cNvSpPr/>
          <p:nvPr/>
        </p:nvSpPr>
        <p:spPr>
          <a:xfrm>
            <a:off x="-1057197" y="4165594"/>
            <a:ext cx="14306394" cy="4019544"/>
          </a:xfrm>
          <a:custGeom>
            <a:avLst/>
            <a:gdLst>
              <a:gd name="connsiteX0" fmla="*/ 114741 w 14353746"/>
              <a:gd name="connsiteY0" fmla="*/ 622306 h 4019544"/>
              <a:gd name="connsiteX1" fmla="*/ 724341 w 14353746"/>
              <a:gd name="connsiteY1" fmla="*/ 6 h 4019544"/>
              <a:gd name="connsiteX2" fmla="*/ 2159441 w 14353746"/>
              <a:gd name="connsiteY2" fmla="*/ 609606 h 4019544"/>
              <a:gd name="connsiteX3" fmla="*/ 4077141 w 14353746"/>
              <a:gd name="connsiteY3" fmla="*/ 393706 h 4019544"/>
              <a:gd name="connsiteX4" fmla="*/ 6413941 w 14353746"/>
              <a:gd name="connsiteY4" fmla="*/ 927106 h 4019544"/>
              <a:gd name="connsiteX5" fmla="*/ 9207941 w 14353746"/>
              <a:gd name="connsiteY5" fmla="*/ 114306 h 4019544"/>
              <a:gd name="connsiteX6" fmla="*/ 11582841 w 14353746"/>
              <a:gd name="connsiteY6" fmla="*/ 469906 h 4019544"/>
              <a:gd name="connsiteX7" fmla="*/ 12662341 w 14353746"/>
              <a:gd name="connsiteY7" fmla="*/ 901706 h 4019544"/>
              <a:gd name="connsiteX8" fmla="*/ 13995841 w 14353746"/>
              <a:gd name="connsiteY8" fmla="*/ 393706 h 4019544"/>
              <a:gd name="connsiteX9" fmla="*/ 13983141 w 14353746"/>
              <a:gd name="connsiteY9" fmla="*/ 2832106 h 4019544"/>
              <a:gd name="connsiteX10" fmla="*/ 9792141 w 14353746"/>
              <a:gd name="connsiteY10" fmla="*/ 3962406 h 4019544"/>
              <a:gd name="connsiteX11" fmla="*/ 952941 w 14353746"/>
              <a:gd name="connsiteY11" fmla="*/ 3505206 h 4019544"/>
              <a:gd name="connsiteX12" fmla="*/ 152841 w 14353746"/>
              <a:gd name="connsiteY12" fmla="*/ 584206 h 4019544"/>
              <a:gd name="connsiteX13" fmla="*/ 114741 w 14353746"/>
              <a:gd name="connsiteY13" fmla="*/ 622306 h 4019544"/>
              <a:gd name="connsiteX0" fmla="*/ 301655 w 14362860"/>
              <a:gd name="connsiteY0" fmla="*/ 622306 h 4019544"/>
              <a:gd name="connsiteX1" fmla="*/ 733455 w 14362860"/>
              <a:gd name="connsiteY1" fmla="*/ 6 h 4019544"/>
              <a:gd name="connsiteX2" fmla="*/ 2168555 w 14362860"/>
              <a:gd name="connsiteY2" fmla="*/ 609606 h 4019544"/>
              <a:gd name="connsiteX3" fmla="*/ 4086255 w 14362860"/>
              <a:gd name="connsiteY3" fmla="*/ 393706 h 4019544"/>
              <a:gd name="connsiteX4" fmla="*/ 6423055 w 14362860"/>
              <a:gd name="connsiteY4" fmla="*/ 927106 h 4019544"/>
              <a:gd name="connsiteX5" fmla="*/ 9217055 w 14362860"/>
              <a:gd name="connsiteY5" fmla="*/ 114306 h 4019544"/>
              <a:gd name="connsiteX6" fmla="*/ 11591955 w 14362860"/>
              <a:gd name="connsiteY6" fmla="*/ 469906 h 4019544"/>
              <a:gd name="connsiteX7" fmla="*/ 12671455 w 14362860"/>
              <a:gd name="connsiteY7" fmla="*/ 901706 h 4019544"/>
              <a:gd name="connsiteX8" fmla="*/ 14004955 w 14362860"/>
              <a:gd name="connsiteY8" fmla="*/ 393706 h 4019544"/>
              <a:gd name="connsiteX9" fmla="*/ 13992255 w 14362860"/>
              <a:gd name="connsiteY9" fmla="*/ 2832106 h 4019544"/>
              <a:gd name="connsiteX10" fmla="*/ 9801255 w 14362860"/>
              <a:gd name="connsiteY10" fmla="*/ 3962406 h 4019544"/>
              <a:gd name="connsiteX11" fmla="*/ 962055 w 14362860"/>
              <a:gd name="connsiteY11" fmla="*/ 3505206 h 4019544"/>
              <a:gd name="connsiteX12" fmla="*/ 161955 w 14362860"/>
              <a:gd name="connsiteY12" fmla="*/ 584206 h 4019544"/>
              <a:gd name="connsiteX13" fmla="*/ 301655 w 14362860"/>
              <a:gd name="connsiteY13" fmla="*/ 622306 h 4019544"/>
              <a:gd name="connsiteX0" fmla="*/ 307688 w 14368893"/>
              <a:gd name="connsiteY0" fmla="*/ 622306 h 4019544"/>
              <a:gd name="connsiteX1" fmla="*/ 739488 w 14368893"/>
              <a:gd name="connsiteY1" fmla="*/ 6 h 4019544"/>
              <a:gd name="connsiteX2" fmla="*/ 2174588 w 14368893"/>
              <a:gd name="connsiteY2" fmla="*/ 609606 h 4019544"/>
              <a:gd name="connsiteX3" fmla="*/ 4092288 w 14368893"/>
              <a:gd name="connsiteY3" fmla="*/ 393706 h 4019544"/>
              <a:gd name="connsiteX4" fmla="*/ 6429088 w 14368893"/>
              <a:gd name="connsiteY4" fmla="*/ 927106 h 4019544"/>
              <a:gd name="connsiteX5" fmla="*/ 9223088 w 14368893"/>
              <a:gd name="connsiteY5" fmla="*/ 114306 h 4019544"/>
              <a:gd name="connsiteX6" fmla="*/ 11597988 w 14368893"/>
              <a:gd name="connsiteY6" fmla="*/ 469906 h 4019544"/>
              <a:gd name="connsiteX7" fmla="*/ 12677488 w 14368893"/>
              <a:gd name="connsiteY7" fmla="*/ 901706 h 4019544"/>
              <a:gd name="connsiteX8" fmla="*/ 14010988 w 14368893"/>
              <a:gd name="connsiteY8" fmla="*/ 393706 h 4019544"/>
              <a:gd name="connsiteX9" fmla="*/ 13998288 w 14368893"/>
              <a:gd name="connsiteY9" fmla="*/ 2832106 h 4019544"/>
              <a:gd name="connsiteX10" fmla="*/ 9807288 w 14368893"/>
              <a:gd name="connsiteY10" fmla="*/ 3962406 h 4019544"/>
              <a:gd name="connsiteX11" fmla="*/ 968088 w 14368893"/>
              <a:gd name="connsiteY11" fmla="*/ 3505206 h 4019544"/>
              <a:gd name="connsiteX12" fmla="*/ 155288 w 14368893"/>
              <a:gd name="connsiteY12" fmla="*/ 698506 h 4019544"/>
              <a:gd name="connsiteX13" fmla="*/ 307688 w 14368893"/>
              <a:gd name="connsiteY13" fmla="*/ 622306 h 4019544"/>
              <a:gd name="connsiteX0" fmla="*/ 278253 w 14339458"/>
              <a:gd name="connsiteY0" fmla="*/ 622306 h 4019544"/>
              <a:gd name="connsiteX1" fmla="*/ 710053 w 14339458"/>
              <a:gd name="connsiteY1" fmla="*/ 6 h 4019544"/>
              <a:gd name="connsiteX2" fmla="*/ 2145153 w 14339458"/>
              <a:gd name="connsiteY2" fmla="*/ 609606 h 4019544"/>
              <a:gd name="connsiteX3" fmla="*/ 4062853 w 14339458"/>
              <a:gd name="connsiteY3" fmla="*/ 393706 h 4019544"/>
              <a:gd name="connsiteX4" fmla="*/ 6399653 w 14339458"/>
              <a:gd name="connsiteY4" fmla="*/ 927106 h 4019544"/>
              <a:gd name="connsiteX5" fmla="*/ 9193653 w 14339458"/>
              <a:gd name="connsiteY5" fmla="*/ 114306 h 4019544"/>
              <a:gd name="connsiteX6" fmla="*/ 11568553 w 14339458"/>
              <a:gd name="connsiteY6" fmla="*/ 469906 h 4019544"/>
              <a:gd name="connsiteX7" fmla="*/ 12648053 w 14339458"/>
              <a:gd name="connsiteY7" fmla="*/ 901706 h 4019544"/>
              <a:gd name="connsiteX8" fmla="*/ 13981553 w 14339458"/>
              <a:gd name="connsiteY8" fmla="*/ 393706 h 4019544"/>
              <a:gd name="connsiteX9" fmla="*/ 13968853 w 14339458"/>
              <a:gd name="connsiteY9" fmla="*/ 2832106 h 4019544"/>
              <a:gd name="connsiteX10" fmla="*/ 9777853 w 14339458"/>
              <a:gd name="connsiteY10" fmla="*/ 3962406 h 4019544"/>
              <a:gd name="connsiteX11" fmla="*/ 938653 w 14339458"/>
              <a:gd name="connsiteY11" fmla="*/ 3505206 h 4019544"/>
              <a:gd name="connsiteX12" fmla="*/ 189353 w 14339458"/>
              <a:gd name="connsiteY12" fmla="*/ 1079506 h 4019544"/>
              <a:gd name="connsiteX13" fmla="*/ 278253 w 14339458"/>
              <a:gd name="connsiteY13" fmla="*/ 622306 h 4019544"/>
              <a:gd name="connsiteX0" fmla="*/ 245189 w 14306394"/>
              <a:gd name="connsiteY0" fmla="*/ 622306 h 4019544"/>
              <a:gd name="connsiteX1" fmla="*/ 676989 w 14306394"/>
              <a:gd name="connsiteY1" fmla="*/ 6 h 4019544"/>
              <a:gd name="connsiteX2" fmla="*/ 2112089 w 14306394"/>
              <a:gd name="connsiteY2" fmla="*/ 609606 h 4019544"/>
              <a:gd name="connsiteX3" fmla="*/ 4029789 w 14306394"/>
              <a:gd name="connsiteY3" fmla="*/ 393706 h 4019544"/>
              <a:gd name="connsiteX4" fmla="*/ 6366589 w 14306394"/>
              <a:gd name="connsiteY4" fmla="*/ 927106 h 4019544"/>
              <a:gd name="connsiteX5" fmla="*/ 9160589 w 14306394"/>
              <a:gd name="connsiteY5" fmla="*/ 114306 h 4019544"/>
              <a:gd name="connsiteX6" fmla="*/ 11535489 w 14306394"/>
              <a:gd name="connsiteY6" fmla="*/ 469906 h 4019544"/>
              <a:gd name="connsiteX7" fmla="*/ 12614989 w 14306394"/>
              <a:gd name="connsiteY7" fmla="*/ 901706 h 4019544"/>
              <a:gd name="connsiteX8" fmla="*/ 13948489 w 14306394"/>
              <a:gd name="connsiteY8" fmla="*/ 393706 h 4019544"/>
              <a:gd name="connsiteX9" fmla="*/ 13935789 w 14306394"/>
              <a:gd name="connsiteY9" fmla="*/ 2832106 h 4019544"/>
              <a:gd name="connsiteX10" fmla="*/ 9744789 w 14306394"/>
              <a:gd name="connsiteY10" fmla="*/ 3962406 h 4019544"/>
              <a:gd name="connsiteX11" fmla="*/ 905589 w 14306394"/>
              <a:gd name="connsiteY11" fmla="*/ 3505206 h 4019544"/>
              <a:gd name="connsiteX12" fmla="*/ 232489 w 14306394"/>
              <a:gd name="connsiteY12" fmla="*/ 1257306 h 4019544"/>
              <a:gd name="connsiteX13" fmla="*/ 245189 w 14306394"/>
              <a:gd name="connsiteY13" fmla="*/ 622306 h 401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06394" h="4019544">
                <a:moveTo>
                  <a:pt x="245189" y="622306"/>
                </a:moveTo>
                <a:cubicBezTo>
                  <a:pt x="319272" y="412756"/>
                  <a:pt x="365839" y="2123"/>
                  <a:pt x="676989" y="6"/>
                </a:cubicBezTo>
                <a:cubicBezTo>
                  <a:pt x="988139" y="-2111"/>
                  <a:pt x="1553289" y="543989"/>
                  <a:pt x="2112089" y="609606"/>
                </a:cubicBezTo>
                <a:cubicBezTo>
                  <a:pt x="2670889" y="675223"/>
                  <a:pt x="3320706" y="340789"/>
                  <a:pt x="4029789" y="393706"/>
                </a:cubicBezTo>
                <a:cubicBezTo>
                  <a:pt x="4738872" y="446623"/>
                  <a:pt x="5511456" y="973673"/>
                  <a:pt x="6366589" y="927106"/>
                </a:cubicBezTo>
                <a:cubicBezTo>
                  <a:pt x="7221722" y="880539"/>
                  <a:pt x="8299106" y="190506"/>
                  <a:pt x="9160589" y="114306"/>
                </a:cubicBezTo>
                <a:cubicBezTo>
                  <a:pt x="10022072" y="38106"/>
                  <a:pt x="10959756" y="338673"/>
                  <a:pt x="11535489" y="469906"/>
                </a:cubicBezTo>
                <a:cubicBezTo>
                  <a:pt x="12111222" y="601139"/>
                  <a:pt x="12212822" y="914406"/>
                  <a:pt x="12614989" y="901706"/>
                </a:cubicBezTo>
                <a:cubicBezTo>
                  <a:pt x="13017156" y="889006"/>
                  <a:pt x="13728356" y="71973"/>
                  <a:pt x="13948489" y="393706"/>
                </a:cubicBezTo>
                <a:cubicBezTo>
                  <a:pt x="14168622" y="715439"/>
                  <a:pt x="14636406" y="2237323"/>
                  <a:pt x="13935789" y="2832106"/>
                </a:cubicBezTo>
                <a:cubicBezTo>
                  <a:pt x="13235172" y="3426889"/>
                  <a:pt x="11916489" y="3850223"/>
                  <a:pt x="9744789" y="3962406"/>
                </a:cubicBezTo>
                <a:cubicBezTo>
                  <a:pt x="7573089" y="4074589"/>
                  <a:pt x="2512139" y="4068239"/>
                  <a:pt x="905589" y="3505206"/>
                </a:cubicBezTo>
                <a:cubicBezTo>
                  <a:pt x="-700961" y="2942173"/>
                  <a:pt x="342556" y="1737789"/>
                  <a:pt x="232489" y="1257306"/>
                </a:cubicBezTo>
                <a:cubicBezTo>
                  <a:pt x="122422" y="776823"/>
                  <a:pt x="171106" y="831856"/>
                  <a:pt x="245189" y="622306"/>
                </a:cubicBezTo>
                <a:close/>
              </a:path>
            </a:pathLst>
          </a:custGeom>
          <a:solidFill>
            <a:srgbClr val="ADE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Icon&#10;&#10;Description automatically generated">
            <a:extLst>
              <a:ext uri="{FF2B5EF4-FFF2-40B4-BE49-F238E27FC236}">
                <a16:creationId xmlns:a16="http://schemas.microsoft.com/office/drawing/2014/main" id="{E0BC0387-4549-49D5-BE24-2BD0DF6750F6}"/>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4266700" y="-223254"/>
            <a:ext cx="2400800" cy="2400800"/>
          </a:xfrm>
          <a:prstGeom prst="rect">
            <a:avLst/>
          </a:prstGeom>
        </p:spPr>
      </p:pic>
      <p:pic>
        <p:nvPicPr>
          <p:cNvPr id="6" name="Picture 5" descr="Icon&#10;&#10;Description automatically generated">
            <a:extLst>
              <a:ext uri="{FF2B5EF4-FFF2-40B4-BE49-F238E27FC236}">
                <a16:creationId xmlns:a16="http://schemas.microsoft.com/office/drawing/2014/main" id="{EDDFA575-3438-4ACB-BE82-841868F01F34}"/>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210984" y="977146"/>
            <a:ext cx="1816600" cy="1816600"/>
          </a:xfrm>
          <a:prstGeom prst="rect">
            <a:avLst/>
          </a:prstGeom>
        </p:spPr>
      </p:pic>
      <p:pic>
        <p:nvPicPr>
          <p:cNvPr id="16" name="Picture 15" descr="A field of white flowers&#10;&#10;Description automatically generated with medium confidence">
            <a:extLst>
              <a:ext uri="{FF2B5EF4-FFF2-40B4-BE49-F238E27FC236}">
                <a16:creationId xmlns:a16="http://schemas.microsoft.com/office/drawing/2014/main" id="{14EA53DB-7439-4B2D-A12C-8FDE598CBA6A}"/>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0" y="5128405"/>
            <a:ext cx="12287000" cy="1803975"/>
          </a:xfrm>
          <a:prstGeom prst="rect">
            <a:avLst/>
          </a:prstGeom>
        </p:spPr>
      </p:pic>
      <p:pic>
        <p:nvPicPr>
          <p:cNvPr id="9" name="Picture 4" descr="Sun clipart transparent for kid - Clipart World">
            <a:extLst>
              <a:ext uri="{FF2B5EF4-FFF2-40B4-BE49-F238E27FC236}">
                <a16:creationId xmlns:a16="http://schemas.microsoft.com/office/drawing/2014/main" id="{DBC92994-064C-4293-8C67-7782A8D68D9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84467" y="73442"/>
            <a:ext cx="2224049" cy="22240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Icon&#10;&#10;Description automatically generated">
            <a:extLst>
              <a:ext uri="{FF2B5EF4-FFF2-40B4-BE49-F238E27FC236}">
                <a16:creationId xmlns:a16="http://schemas.microsoft.com/office/drawing/2014/main" id="{F5F4A6C6-9EE0-44F4-B8C4-55D6B0408DA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flipH="1">
            <a:off x="8013200" y="875806"/>
            <a:ext cx="1816600" cy="1816600"/>
          </a:xfrm>
          <a:prstGeom prst="rect">
            <a:avLst/>
          </a:prstGeom>
        </p:spPr>
      </p:pic>
      <p:pic>
        <p:nvPicPr>
          <p:cNvPr id="8" name="Picture 7" descr="A screenshot of a video game&#10;&#10;Description automatically generated">
            <a:extLst>
              <a:ext uri="{FF2B5EF4-FFF2-40B4-BE49-F238E27FC236}">
                <a16:creationId xmlns:a16="http://schemas.microsoft.com/office/drawing/2014/main" id="{F593E808-2654-4554-83F2-A6EC3CF5D30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4768" b="98625" l="0" r="96647">
                        <a14:foregroundMark x1="83568" y1="74787" x2="78471" y2="85396"/>
                        <a14:foregroundMark x1="92086" y1="69286" x2="92086" y2="77341"/>
                        <a14:foregroundMark x1="92086" y1="77341" x2="80013" y2="92993"/>
                        <a14:foregroundMark x1="80013" y1="92993" x2="24681" y2="92338"/>
                        <a14:foregroundMark x1="24681" y1="92338" x2="8786" y2="84872"/>
                        <a14:foregroundMark x1="8786" y1="84872" x2="7243" y2="77210"/>
                        <a14:foregroundMark x1="7243" y1="77210" x2="14219" y2="71644"/>
                        <a14:foregroundMark x1="14219" y1="71644" x2="22334" y2="70203"/>
                        <a14:foregroundMark x1="18511" y1="67780" x2="1341" y2="90373"/>
                        <a14:foregroundMark x1="1341" y1="90373" x2="335" y2="93124"/>
                        <a14:foregroundMark x1="5231" y1="70007" x2="3890" y2="79240"/>
                        <a14:foregroundMark x1="3890" y1="79240" x2="18846" y2="96071"/>
                        <a14:foregroundMark x1="18846" y1="96071" x2="82361" y2="97250"/>
                        <a14:foregroundMark x1="82361" y1="97250" x2="92555" y2="96267"/>
                        <a14:foregroundMark x1="92555" y1="96267" x2="96647" y2="71382"/>
                        <a14:foregroundMark x1="96647" y1="71382" x2="90744" y2="66274"/>
                        <a14:foregroundMark x1="94769" y1="72233" x2="95171" y2="90177"/>
                        <a14:foregroundMark x1="11469" y1="96660" x2="5231" y2="98690"/>
                        <a14:foregroundMark x1="20255" y1="66470" x2="20255" y2="66470"/>
                        <a14:foregroundMark x1="13213" y1="66470" x2="13213" y2="66470"/>
                        <a14:foregroundMark x1="24614" y1="66143" x2="24614" y2="66143"/>
                        <a14:foregroundMark x1="85111" y1="66667" x2="85111" y2="66667"/>
                        <a14:foregroundMark x1="86050" y1="65553" x2="86050" y2="65553"/>
                        <a14:foregroundMark x1="19852" y1="66143" x2="19852" y2="66143"/>
                        <a14:foregroundMark x1="11871" y1="65357" x2="11871" y2="65357"/>
                        <a14:foregroundMark x1="23810" y1="68500" x2="23474" y2="75573"/>
                        <a14:foregroundMark x1="24547" y1="64768" x2="24547" y2="64768"/>
                        <a14:foregroundMark x1="96110" y1="80026" x2="96512" y2="87361"/>
                      </a14:backgroundRemoval>
                    </a14:imgEffect>
                  </a14:imgLayer>
                </a14:imgProps>
              </a:ext>
              <a:ext uri="{28A0092B-C50C-407E-A947-70E740481C1C}">
                <a14:useLocalDpi xmlns:a14="http://schemas.microsoft.com/office/drawing/2010/main" val="0"/>
              </a:ext>
            </a:extLst>
          </a:blip>
          <a:srcRect t="62778"/>
          <a:stretch/>
        </p:blipFill>
        <p:spPr>
          <a:xfrm>
            <a:off x="-260383" y="1305342"/>
            <a:ext cx="12693021" cy="5031958"/>
          </a:xfrm>
          <a:prstGeom prst="rect">
            <a:avLst/>
          </a:prstGeom>
        </p:spPr>
      </p:pic>
      <p:pic>
        <p:nvPicPr>
          <p:cNvPr id="11" name="Picture 10" descr="Icon&#10;&#10;Description automatically generated">
            <a:extLst>
              <a:ext uri="{FF2B5EF4-FFF2-40B4-BE49-F238E27FC236}">
                <a16:creationId xmlns:a16="http://schemas.microsoft.com/office/drawing/2014/main" id="{C820CA07-45E7-4A37-B74D-BBFBE1099DFD}"/>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flipH="1">
            <a:off x="10470400" y="-470729"/>
            <a:ext cx="1816600" cy="1816600"/>
          </a:xfrm>
          <a:prstGeom prst="rect">
            <a:avLst/>
          </a:prstGeom>
        </p:spPr>
      </p:pic>
      <p:sp>
        <p:nvSpPr>
          <p:cNvPr id="14" name="Hộp Văn bản 1">
            <a:extLst>
              <a:ext uri="{FF2B5EF4-FFF2-40B4-BE49-F238E27FC236}">
                <a16:creationId xmlns:a16="http://schemas.microsoft.com/office/drawing/2014/main" id="{10BCD93D-1138-4797-82A9-08914AAF0AF7}"/>
              </a:ext>
            </a:extLst>
          </p:cNvPr>
          <p:cNvSpPr txBox="1"/>
          <p:nvPr/>
        </p:nvSpPr>
        <p:spPr>
          <a:xfrm>
            <a:off x="3274654" y="3429000"/>
            <a:ext cx="6021745"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Tìm trong đoạn văn sau những cặp từ ngữ có nghĩa trái ngược nhau:</a:t>
            </a:r>
          </a:p>
        </p:txBody>
      </p:sp>
      <p:pic>
        <p:nvPicPr>
          <p:cNvPr id="13" name="Picture 12" descr="A picture containing logo&#10;&#10;Description automatically generated">
            <a:extLst>
              <a:ext uri="{FF2B5EF4-FFF2-40B4-BE49-F238E27FC236}">
                <a16:creationId xmlns:a16="http://schemas.microsoft.com/office/drawing/2014/main" id="{8E2B5753-F408-46AA-B19C-3B9B8539DC6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08699" y="398070"/>
            <a:ext cx="4099181" cy="2772071"/>
          </a:xfrm>
          <a:prstGeom prst="rect">
            <a:avLst/>
          </a:prstGeom>
        </p:spPr>
      </p:pic>
    </p:spTree>
    <p:extLst>
      <p:ext uri="{BB962C8B-B14F-4D97-AF65-F5344CB8AC3E}">
        <p14:creationId xmlns:p14="http://schemas.microsoft.com/office/powerpoint/2010/main" val="28446322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DDE"/>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5E6E3818-EF6E-4D3C-B4AB-2D960915C877}"/>
              </a:ext>
            </a:extLst>
          </p:cNvPr>
          <p:cNvSpPr/>
          <p:nvPr/>
        </p:nvSpPr>
        <p:spPr>
          <a:xfrm>
            <a:off x="-1057197" y="4165594"/>
            <a:ext cx="14306394" cy="4019544"/>
          </a:xfrm>
          <a:custGeom>
            <a:avLst/>
            <a:gdLst>
              <a:gd name="connsiteX0" fmla="*/ 114741 w 14353746"/>
              <a:gd name="connsiteY0" fmla="*/ 622306 h 4019544"/>
              <a:gd name="connsiteX1" fmla="*/ 724341 w 14353746"/>
              <a:gd name="connsiteY1" fmla="*/ 6 h 4019544"/>
              <a:gd name="connsiteX2" fmla="*/ 2159441 w 14353746"/>
              <a:gd name="connsiteY2" fmla="*/ 609606 h 4019544"/>
              <a:gd name="connsiteX3" fmla="*/ 4077141 w 14353746"/>
              <a:gd name="connsiteY3" fmla="*/ 393706 h 4019544"/>
              <a:gd name="connsiteX4" fmla="*/ 6413941 w 14353746"/>
              <a:gd name="connsiteY4" fmla="*/ 927106 h 4019544"/>
              <a:gd name="connsiteX5" fmla="*/ 9207941 w 14353746"/>
              <a:gd name="connsiteY5" fmla="*/ 114306 h 4019544"/>
              <a:gd name="connsiteX6" fmla="*/ 11582841 w 14353746"/>
              <a:gd name="connsiteY6" fmla="*/ 469906 h 4019544"/>
              <a:gd name="connsiteX7" fmla="*/ 12662341 w 14353746"/>
              <a:gd name="connsiteY7" fmla="*/ 901706 h 4019544"/>
              <a:gd name="connsiteX8" fmla="*/ 13995841 w 14353746"/>
              <a:gd name="connsiteY8" fmla="*/ 393706 h 4019544"/>
              <a:gd name="connsiteX9" fmla="*/ 13983141 w 14353746"/>
              <a:gd name="connsiteY9" fmla="*/ 2832106 h 4019544"/>
              <a:gd name="connsiteX10" fmla="*/ 9792141 w 14353746"/>
              <a:gd name="connsiteY10" fmla="*/ 3962406 h 4019544"/>
              <a:gd name="connsiteX11" fmla="*/ 952941 w 14353746"/>
              <a:gd name="connsiteY11" fmla="*/ 3505206 h 4019544"/>
              <a:gd name="connsiteX12" fmla="*/ 152841 w 14353746"/>
              <a:gd name="connsiteY12" fmla="*/ 584206 h 4019544"/>
              <a:gd name="connsiteX13" fmla="*/ 114741 w 14353746"/>
              <a:gd name="connsiteY13" fmla="*/ 622306 h 4019544"/>
              <a:gd name="connsiteX0" fmla="*/ 301655 w 14362860"/>
              <a:gd name="connsiteY0" fmla="*/ 622306 h 4019544"/>
              <a:gd name="connsiteX1" fmla="*/ 733455 w 14362860"/>
              <a:gd name="connsiteY1" fmla="*/ 6 h 4019544"/>
              <a:gd name="connsiteX2" fmla="*/ 2168555 w 14362860"/>
              <a:gd name="connsiteY2" fmla="*/ 609606 h 4019544"/>
              <a:gd name="connsiteX3" fmla="*/ 4086255 w 14362860"/>
              <a:gd name="connsiteY3" fmla="*/ 393706 h 4019544"/>
              <a:gd name="connsiteX4" fmla="*/ 6423055 w 14362860"/>
              <a:gd name="connsiteY4" fmla="*/ 927106 h 4019544"/>
              <a:gd name="connsiteX5" fmla="*/ 9217055 w 14362860"/>
              <a:gd name="connsiteY5" fmla="*/ 114306 h 4019544"/>
              <a:gd name="connsiteX6" fmla="*/ 11591955 w 14362860"/>
              <a:gd name="connsiteY6" fmla="*/ 469906 h 4019544"/>
              <a:gd name="connsiteX7" fmla="*/ 12671455 w 14362860"/>
              <a:gd name="connsiteY7" fmla="*/ 901706 h 4019544"/>
              <a:gd name="connsiteX8" fmla="*/ 14004955 w 14362860"/>
              <a:gd name="connsiteY8" fmla="*/ 393706 h 4019544"/>
              <a:gd name="connsiteX9" fmla="*/ 13992255 w 14362860"/>
              <a:gd name="connsiteY9" fmla="*/ 2832106 h 4019544"/>
              <a:gd name="connsiteX10" fmla="*/ 9801255 w 14362860"/>
              <a:gd name="connsiteY10" fmla="*/ 3962406 h 4019544"/>
              <a:gd name="connsiteX11" fmla="*/ 962055 w 14362860"/>
              <a:gd name="connsiteY11" fmla="*/ 3505206 h 4019544"/>
              <a:gd name="connsiteX12" fmla="*/ 161955 w 14362860"/>
              <a:gd name="connsiteY12" fmla="*/ 584206 h 4019544"/>
              <a:gd name="connsiteX13" fmla="*/ 301655 w 14362860"/>
              <a:gd name="connsiteY13" fmla="*/ 622306 h 4019544"/>
              <a:gd name="connsiteX0" fmla="*/ 307688 w 14368893"/>
              <a:gd name="connsiteY0" fmla="*/ 622306 h 4019544"/>
              <a:gd name="connsiteX1" fmla="*/ 739488 w 14368893"/>
              <a:gd name="connsiteY1" fmla="*/ 6 h 4019544"/>
              <a:gd name="connsiteX2" fmla="*/ 2174588 w 14368893"/>
              <a:gd name="connsiteY2" fmla="*/ 609606 h 4019544"/>
              <a:gd name="connsiteX3" fmla="*/ 4092288 w 14368893"/>
              <a:gd name="connsiteY3" fmla="*/ 393706 h 4019544"/>
              <a:gd name="connsiteX4" fmla="*/ 6429088 w 14368893"/>
              <a:gd name="connsiteY4" fmla="*/ 927106 h 4019544"/>
              <a:gd name="connsiteX5" fmla="*/ 9223088 w 14368893"/>
              <a:gd name="connsiteY5" fmla="*/ 114306 h 4019544"/>
              <a:gd name="connsiteX6" fmla="*/ 11597988 w 14368893"/>
              <a:gd name="connsiteY6" fmla="*/ 469906 h 4019544"/>
              <a:gd name="connsiteX7" fmla="*/ 12677488 w 14368893"/>
              <a:gd name="connsiteY7" fmla="*/ 901706 h 4019544"/>
              <a:gd name="connsiteX8" fmla="*/ 14010988 w 14368893"/>
              <a:gd name="connsiteY8" fmla="*/ 393706 h 4019544"/>
              <a:gd name="connsiteX9" fmla="*/ 13998288 w 14368893"/>
              <a:gd name="connsiteY9" fmla="*/ 2832106 h 4019544"/>
              <a:gd name="connsiteX10" fmla="*/ 9807288 w 14368893"/>
              <a:gd name="connsiteY10" fmla="*/ 3962406 h 4019544"/>
              <a:gd name="connsiteX11" fmla="*/ 968088 w 14368893"/>
              <a:gd name="connsiteY11" fmla="*/ 3505206 h 4019544"/>
              <a:gd name="connsiteX12" fmla="*/ 155288 w 14368893"/>
              <a:gd name="connsiteY12" fmla="*/ 698506 h 4019544"/>
              <a:gd name="connsiteX13" fmla="*/ 307688 w 14368893"/>
              <a:gd name="connsiteY13" fmla="*/ 622306 h 4019544"/>
              <a:gd name="connsiteX0" fmla="*/ 278253 w 14339458"/>
              <a:gd name="connsiteY0" fmla="*/ 622306 h 4019544"/>
              <a:gd name="connsiteX1" fmla="*/ 710053 w 14339458"/>
              <a:gd name="connsiteY1" fmla="*/ 6 h 4019544"/>
              <a:gd name="connsiteX2" fmla="*/ 2145153 w 14339458"/>
              <a:gd name="connsiteY2" fmla="*/ 609606 h 4019544"/>
              <a:gd name="connsiteX3" fmla="*/ 4062853 w 14339458"/>
              <a:gd name="connsiteY3" fmla="*/ 393706 h 4019544"/>
              <a:gd name="connsiteX4" fmla="*/ 6399653 w 14339458"/>
              <a:gd name="connsiteY4" fmla="*/ 927106 h 4019544"/>
              <a:gd name="connsiteX5" fmla="*/ 9193653 w 14339458"/>
              <a:gd name="connsiteY5" fmla="*/ 114306 h 4019544"/>
              <a:gd name="connsiteX6" fmla="*/ 11568553 w 14339458"/>
              <a:gd name="connsiteY6" fmla="*/ 469906 h 4019544"/>
              <a:gd name="connsiteX7" fmla="*/ 12648053 w 14339458"/>
              <a:gd name="connsiteY7" fmla="*/ 901706 h 4019544"/>
              <a:gd name="connsiteX8" fmla="*/ 13981553 w 14339458"/>
              <a:gd name="connsiteY8" fmla="*/ 393706 h 4019544"/>
              <a:gd name="connsiteX9" fmla="*/ 13968853 w 14339458"/>
              <a:gd name="connsiteY9" fmla="*/ 2832106 h 4019544"/>
              <a:gd name="connsiteX10" fmla="*/ 9777853 w 14339458"/>
              <a:gd name="connsiteY10" fmla="*/ 3962406 h 4019544"/>
              <a:gd name="connsiteX11" fmla="*/ 938653 w 14339458"/>
              <a:gd name="connsiteY11" fmla="*/ 3505206 h 4019544"/>
              <a:gd name="connsiteX12" fmla="*/ 189353 w 14339458"/>
              <a:gd name="connsiteY12" fmla="*/ 1079506 h 4019544"/>
              <a:gd name="connsiteX13" fmla="*/ 278253 w 14339458"/>
              <a:gd name="connsiteY13" fmla="*/ 622306 h 4019544"/>
              <a:gd name="connsiteX0" fmla="*/ 245189 w 14306394"/>
              <a:gd name="connsiteY0" fmla="*/ 622306 h 4019544"/>
              <a:gd name="connsiteX1" fmla="*/ 676989 w 14306394"/>
              <a:gd name="connsiteY1" fmla="*/ 6 h 4019544"/>
              <a:gd name="connsiteX2" fmla="*/ 2112089 w 14306394"/>
              <a:gd name="connsiteY2" fmla="*/ 609606 h 4019544"/>
              <a:gd name="connsiteX3" fmla="*/ 4029789 w 14306394"/>
              <a:gd name="connsiteY3" fmla="*/ 393706 h 4019544"/>
              <a:gd name="connsiteX4" fmla="*/ 6366589 w 14306394"/>
              <a:gd name="connsiteY4" fmla="*/ 927106 h 4019544"/>
              <a:gd name="connsiteX5" fmla="*/ 9160589 w 14306394"/>
              <a:gd name="connsiteY5" fmla="*/ 114306 h 4019544"/>
              <a:gd name="connsiteX6" fmla="*/ 11535489 w 14306394"/>
              <a:gd name="connsiteY6" fmla="*/ 469906 h 4019544"/>
              <a:gd name="connsiteX7" fmla="*/ 12614989 w 14306394"/>
              <a:gd name="connsiteY7" fmla="*/ 901706 h 4019544"/>
              <a:gd name="connsiteX8" fmla="*/ 13948489 w 14306394"/>
              <a:gd name="connsiteY8" fmla="*/ 393706 h 4019544"/>
              <a:gd name="connsiteX9" fmla="*/ 13935789 w 14306394"/>
              <a:gd name="connsiteY9" fmla="*/ 2832106 h 4019544"/>
              <a:gd name="connsiteX10" fmla="*/ 9744789 w 14306394"/>
              <a:gd name="connsiteY10" fmla="*/ 3962406 h 4019544"/>
              <a:gd name="connsiteX11" fmla="*/ 905589 w 14306394"/>
              <a:gd name="connsiteY11" fmla="*/ 3505206 h 4019544"/>
              <a:gd name="connsiteX12" fmla="*/ 232489 w 14306394"/>
              <a:gd name="connsiteY12" fmla="*/ 1257306 h 4019544"/>
              <a:gd name="connsiteX13" fmla="*/ 245189 w 14306394"/>
              <a:gd name="connsiteY13" fmla="*/ 622306 h 401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06394" h="4019544">
                <a:moveTo>
                  <a:pt x="245189" y="622306"/>
                </a:moveTo>
                <a:cubicBezTo>
                  <a:pt x="319272" y="412756"/>
                  <a:pt x="365839" y="2123"/>
                  <a:pt x="676989" y="6"/>
                </a:cubicBezTo>
                <a:cubicBezTo>
                  <a:pt x="988139" y="-2111"/>
                  <a:pt x="1553289" y="543989"/>
                  <a:pt x="2112089" y="609606"/>
                </a:cubicBezTo>
                <a:cubicBezTo>
                  <a:pt x="2670889" y="675223"/>
                  <a:pt x="3320706" y="340789"/>
                  <a:pt x="4029789" y="393706"/>
                </a:cubicBezTo>
                <a:cubicBezTo>
                  <a:pt x="4738872" y="446623"/>
                  <a:pt x="5511456" y="973673"/>
                  <a:pt x="6366589" y="927106"/>
                </a:cubicBezTo>
                <a:cubicBezTo>
                  <a:pt x="7221722" y="880539"/>
                  <a:pt x="8299106" y="190506"/>
                  <a:pt x="9160589" y="114306"/>
                </a:cubicBezTo>
                <a:cubicBezTo>
                  <a:pt x="10022072" y="38106"/>
                  <a:pt x="10959756" y="338673"/>
                  <a:pt x="11535489" y="469906"/>
                </a:cubicBezTo>
                <a:cubicBezTo>
                  <a:pt x="12111222" y="601139"/>
                  <a:pt x="12212822" y="914406"/>
                  <a:pt x="12614989" y="901706"/>
                </a:cubicBezTo>
                <a:cubicBezTo>
                  <a:pt x="13017156" y="889006"/>
                  <a:pt x="13728356" y="71973"/>
                  <a:pt x="13948489" y="393706"/>
                </a:cubicBezTo>
                <a:cubicBezTo>
                  <a:pt x="14168622" y="715439"/>
                  <a:pt x="14636406" y="2237323"/>
                  <a:pt x="13935789" y="2832106"/>
                </a:cubicBezTo>
                <a:cubicBezTo>
                  <a:pt x="13235172" y="3426889"/>
                  <a:pt x="11916489" y="3850223"/>
                  <a:pt x="9744789" y="3962406"/>
                </a:cubicBezTo>
                <a:cubicBezTo>
                  <a:pt x="7573089" y="4074589"/>
                  <a:pt x="2512139" y="4068239"/>
                  <a:pt x="905589" y="3505206"/>
                </a:cubicBezTo>
                <a:cubicBezTo>
                  <a:pt x="-700961" y="2942173"/>
                  <a:pt x="342556" y="1737789"/>
                  <a:pt x="232489" y="1257306"/>
                </a:cubicBezTo>
                <a:cubicBezTo>
                  <a:pt x="122422" y="776823"/>
                  <a:pt x="171106" y="831856"/>
                  <a:pt x="245189" y="622306"/>
                </a:cubicBezTo>
                <a:close/>
              </a:path>
            </a:pathLst>
          </a:custGeom>
          <a:solidFill>
            <a:srgbClr val="ADE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Icon&#10;&#10;Description automatically generated">
            <a:extLst>
              <a:ext uri="{FF2B5EF4-FFF2-40B4-BE49-F238E27FC236}">
                <a16:creationId xmlns:a16="http://schemas.microsoft.com/office/drawing/2014/main" id="{E0BC0387-4549-49D5-BE24-2BD0DF6750F6}"/>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9575300" y="837697"/>
            <a:ext cx="2400800" cy="2400800"/>
          </a:xfrm>
          <a:prstGeom prst="rect">
            <a:avLst/>
          </a:prstGeom>
        </p:spPr>
      </p:pic>
      <p:pic>
        <p:nvPicPr>
          <p:cNvPr id="6" name="Picture 5" descr="Icon&#10;&#10;Description automatically generated">
            <a:extLst>
              <a:ext uri="{FF2B5EF4-FFF2-40B4-BE49-F238E27FC236}">
                <a16:creationId xmlns:a16="http://schemas.microsoft.com/office/drawing/2014/main" id="{EDDFA575-3438-4ACB-BE82-841868F01F34}"/>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314504" y="821790"/>
            <a:ext cx="1816600" cy="1816600"/>
          </a:xfrm>
          <a:prstGeom prst="rect">
            <a:avLst/>
          </a:prstGeom>
        </p:spPr>
      </p:pic>
      <p:pic>
        <p:nvPicPr>
          <p:cNvPr id="9" name="Picture 4" descr="Sun clipart transparent for kid - Clipart World">
            <a:extLst>
              <a:ext uri="{FF2B5EF4-FFF2-40B4-BE49-F238E27FC236}">
                <a16:creationId xmlns:a16="http://schemas.microsoft.com/office/drawing/2014/main" id="{DBC92994-064C-4293-8C67-7782A8D68D9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1832" y="227594"/>
            <a:ext cx="2427568" cy="24275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Icon&#10;&#10;Description automatically generated">
            <a:extLst>
              <a:ext uri="{FF2B5EF4-FFF2-40B4-BE49-F238E27FC236}">
                <a16:creationId xmlns:a16="http://schemas.microsoft.com/office/drawing/2014/main" id="{F5F4A6C6-9EE0-44F4-B8C4-55D6B0408DAA}"/>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flipH="1">
            <a:off x="9130300" y="-147760"/>
            <a:ext cx="1816600" cy="1816600"/>
          </a:xfrm>
          <a:prstGeom prst="rect">
            <a:avLst/>
          </a:prstGeom>
        </p:spPr>
      </p:pic>
      <p:pic>
        <p:nvPicPr>
          <p:cNvPr id="11" name="Picture 10" descr="Icon&#10;&#10;Description automatically generated">
            <a:extLst>
              <a:ext uri="{FF2B5EF4-FFF2-40B4-BE49-F238E27FC236}">
                <a16:creationId xmlns:a16="http://schemas.microsoft.com/office/drawing/2014/main" id="{C820CA07-45E7-4A37-B74D-BBFBE1099DFD}"/>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flipH="1">
            <a:off x="11365500" y="-867491"/>
            <a:ext cx="1816600" cy="1816600"/>
          </a:xfrm>
          <a:prstGeom prst="rect">
            <a:avLst/>
          </a:prstGeom>
        </p:spPr>
      </p:pic>
      <p:grpSp>
        <p:nvGrpSpPr>
          <p:cNvPr id="3" name="Group 2">
            <a:extLst>
              <a:ext uri="{FF2B5EF4-FFF2-40B4-BE49-F238E27FC236}">
                <a16:creationId xmlns:a16="http://schemas.microsoft.com/office/drawing/2014/main" id="{EAEA3893-C9F2-42F3-8F73-822FC0478842}"/>
              </a:ext>
            </a:extLst>
          </p:cNvPr>
          <p:cNvGrpSpPr/>
          <p:nvPr/>
        </p:nvGrpSpPr>
        <p:grpSpPr>
          <a:xfrm>
            <a:off x="215900" y="3006342"/>
            <a:ext cx="11760200" cy="3537308"/>
            <a:chOff x="215900" y="3006342"/>
            <a:chExt cx="11760200" cy="3537308"/>
          </a:xfrm>
        </p:grpSpPr>
        <p:sp>
          <p:nvSpPr>
            <p:cNvPr id="8" name="Rectangle: Single Corner Snipped 7">
              <a:extLst>
                <a:ext uri="{FF2B5EF4-FFF2-40B4-BE49-F238E27FC236}">
                  <a16:creationId xmlns:a16="http://schemas.microsoft.com/office/drawing/2014/main" id="{A8CBA173-C908-4C02-8389-6BBB141B88D4}"/>
                </a:ext>
              </a:extLst>
            </p:cNvPr>
            <p:cNvSpPr/>
            <p:nvPr/>
          </p:nvSpPr>
          <p:spPr>
            <a:xfrm flipH="1">
              <a:off x="215900" y="3006342"/>
              <a:ext cx="11760200" cy="3537308"/>
            </a:xfrm>
            <a:custGeom>
              <a:avLst/>
              <a:gdLst>
                <a:gd name="connsiteX0" fmla="*/ 0 w 11760200"/>
                <a:gd name="connsiteY0" fmla="*/ 0 h 3537308"/>
                <a:gd name="connsiteX1" fmla="*/ 10911494 w 11760200"/>
                <a:gd name="connsiteY1" fmla="*/ 0 h 3537308"/>
                <a:gd name="connsiteX2" fmla="*/ 11760200 w 11760200"/>
                <a:gd name="connsiteY2" fmla="*/ 848706 h 3537308"/>
                <a:gd name="connsiteX3" fmla="*/ 11760200 w 11760200"/>
                <a:gd name="connsiteY3" fmla="*/ 3537308 h 3537308"/>
                <a:gd name="connsiteX4" fmla="*/ 0 w 11760200"/>
                <a:gd name="connsiteY4" fmla="*/ 3537308 h 3537308"/>
                <a:gd name="connsiteX5" fmla="*/ 0 w 11760200"/>
                <a:gd name="connsiteY5" fmla="*/ 0 h 353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0200" h="3537308" fill="none" extrusionOk="0">
                  <a:moveTo>
                    <a:pt x="0" y="0"/>
                  </a:moveTo>
                  <a:cubicBezTo>
                    <a:pt x="3483951" y="-84218"/>
                    <a:pt x="6249667" y="163914"/>
                    <a:pt x="10911494" y="0"/>
                  </a:cubicBezTo>
                  <a:cubicBezTo>
                    <a:pt x="11290139" y="458315"/>
                    <a:pt x="11386454" y="562268"/>
                    <a:pt x="11760200" y="848706"/>
                  </a:cubicBezTo>
                  <a:cubicBezTo>
                    <a:pt x="11825112" y="1310005"/>
                    <a:pt x="11702975" y="3096798"/>
                    <a:pt x="11760200" y="3537308"/>
                  </a:cubicBezTo>
                  <a:cubicBezTo>
                    <a:pt x="9008970" y="3371296"/>
                    <a:pt x="4676348" y="3561461"/>
                    <a:pt x="0" y="3537308"/>
                  </a:cubicBezTo>
                  <a:cubicBezTo>
                    <a:pt x="-61875" y="2502001"/>
                    <a:pt x="-58409" y="1328063"/>
                    <a:pt x="0" y="0"/>
                  </a:cubicBezTo>
                  <a:close/>
                </a:path>
                <a:path w="11760200" h="3537308" stroke="0" extrusionOk="0">
                  <a:moveTo>
                    <a:pt x="0" y="0"/>
                  </a:moveTo>
                  <a:cubicBezTo>
                    <a:pt x="1098975" y="84915"/>
                    <a:pt x="6968992" y="137187"/>
                    <a:pt x="10911494" y="0"/>
                  </a:cubicBezTo>
                  <a:cubicBezTo>
                    <a:pt x="11308644" y="257543"/>
                    <a:pt x="11430607" y="368586"/>
                    <a:pt x="11760200" y="848706"/>
                  </a:cubicBezTo>
                  <a:cubicBezTo>
                    <a:pt x="11703270" y="2074159"/>
                    <a:pt x="11824903" y="2205621"/>
                    <a:pt x="11760200" y="3537308"/>
                  </a:cubicBezTo>
                  <a:cubicBezTo>
                    <a:pt x="7180930" y="3501368"/>
                    <a:pt x="5697876" y="3386826"/>
                    <a:pt x="0" y="3537308"/>
                  </a:cubicBezTo>
                  <a:cubicBezTo>
                    <a:pt x="110441" y="2134122"/>
                    <a:pt x="16421" y="1154498"/>
                    <a:pt x="0" y="0"/>
                  </a:cubicBezTo>
                  <a:close/>
                </a:path>
              </a:pathLst>
            </a:custGeom>
            <a:solidFill>
              <a:schemeClr val="bg1"/>
            </a:solidFill>
            <a:ln>
              <a:solidFill>
                <a:schemeClr val="tx1"/>
              </a:solidFill>
              <a:extLst>
                <a:ext uri="{C807C97D-BFC1-408E-A445-0C87EB9F89A2}">
                  <ask:lineSketchStyleProps xmlns:ask="http://schemas.microsoft.com/office/drawing/2018/sketchyshapes" sd="4246185585">
                    <a:prstGeom prst="snip1Rect">
                      <a:avLst>
                        <a:gd name="adj" fmla="val 2399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FEF4C17-7916-4462-AF17-63AE232FB249}"/>
                </a:ext>
              </a:extLst>
            </p:cNvPr>
            <p:cNvSpPr txBox="1"/>
            <p:nvPr/>
          </p:nvSpPr>
          <p:spPr>
            <a:xfrm>
              <a:off x="455636" y="3218016"/>
              <a:ext cx="11520464"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Giá sách được bài trí so le: ngăn cao, ngăn thấp, ngăn rộng, ngăn hẹp. Những cuốn sách dày, mỏng đứng cạnh nhau. Trên cùng là hai bức tranh một lớn, một bé. Nhưng tất cả đều hài hòa, gọn gàng, đẹp mắt.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Phúc Quảng</a:t>
              </a:r>
              <a:endParaRPr kumimoji="0" lang="en-US" sz="37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3" name="Hộp Văn bản 1">
            <a:extLst>
              <a:ext uri="{FF2B5EF4-FFF2-40B4-BE49-F238E27FC236}">
                <a16:creationId xmlns:a16="http://schemas.microsoft.com/office/drawing/2014/main" id="{E4CB95C9-D1AD-485A-8072-FA12FECE4B9E}"/>
              </a:ext>
            </a:extLst>
          </p:cNvPr>
          <p:cNvSpPr txBox="1"/>
          <p:nvPr/>
        </p:nvSpPr>
        <p:spPr>
          <a:xfrm>
            <a:off x="2708096" y="227594"/>
            <a:ext cx="909207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Tìm trong đoạn văn sau những cặp từ ngữ có nghĩa trái ngược nhau:</a:t>
            </a:r>
          </a:p>
        </p:txBody>
      </p:sp>
      <p:sp>
        <p:nvSpPr>
          <p:cNvPr id="14" name="Rectangle: Rounded Corners 13">
            <a:extLst>
              <a:ext uri="{FF2B5EF4-FFF2-40B4-BE49-F238E27FC236}">
                <a16:creationId xmlns:a16="http://schemas.microsoft.com/office/drawing/2014/main" id="{7702923F-4E8A-4CD6-BE6A-9AF08314F3DF}"/>
              </a:ext>
            </a:extLst>
          </p:cNvPr>
          <p:cNvSpPr/>
          <p:nvPr/>
        </p:nvSpPr>
        <p:spPr>
          <a:xfrm>
            <a:off x="3493239" y="1447410"/>
            <a:ext cx="2725642" cy="646332"/>
          </a:xfrm>
          <a:prstGeom prst="roundRect">
            <a:avLst>
              <a:gd name="adj" fmla="val 50000"/>
            </a:avLst>
          </a:prstGeom>
          <a:solidFill>
            <a:srgbClr val="FFAB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B0F0"/>
                </a:solidFill>
                <a:effectLst/>
                <a:uLnTx/>
                <a:uFillTx/>
                <a:latin typeface="Calibri" panose="020F0502020204030204"/>
                <a:ea typeface="+mn-ea"/>
                <a:cs typeface="+mn-cs"/>
              </a:rPr>
              <a:t>M: </a:t>
            </a: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cao - thấp</a:t>
            </a:r>
          </a:p>
        </p:txBody>
      </p:sp>
      <p:sp>
        <p:nvSpPr>
          <p:cNvPr id="2" name="TextBox 1">
            <a:extLst>
              <a:ext uri="{FF2B5EF4-FFF2-40B4-BE49-F238E27FC236}">
                <a16:creationId xmlns:a16="http://schemas.microsoft.com/office/drawing/2014/main" id="{A47C7C1C-77DB-4EB8-8746-CC796D5B638D}"/>
              </a:ext>
            </a:extLst>
          </p:cNvPr>
          <p:cNvSpPr txBox="1"/>
          <p:nvPr/>
        </p:nvSpPr>
        <p:spPr>
          <a:xfrm>
            <a:off x="8441162" y="3224293"/>
            <a:ext cx="12187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srgbClr val="F00272"/>
                </a:solidFill>
                <a:effectLst/>
                <a:uLnTx/>
                <a:uFillTx/>
                <a:latin typeface="Calibri" panose="020F0502020204030204"/>
                <a:ea typeface="+mn-ea"/>
                <a:cs typeface="+mn-cs"/>
              </a:rPr>
              <a:t>cao</a:t>
            </a:r>
          </a:p>
        </p:txBody>
      </p:sp>
      <p:sp>
        <p:nvSpPr>
          <p:cNvPr id="15" name="TextBox 14">
            <a:extLst>
              <a:ext uri="{FF2B5EF4-FFF2-40B4-BE49-F238E27FC236}">
                <a16:creationId xmlns:a16="http://schemas.microsoft.com/office/drawing/2014/main" id="{00C32AB3-4817-4339-B63B-E636D8D06A22}"/>
              </a:ext>
            </a:extLst>
          </p:cNvPr>
          <p:cNvSpPr txBox="1"/>
          <p:nvPr/>
        </p:nvSpPr>
        <p:spPr>
          <a:xfrm>
            <a:off x="10700786" y="3213003"/>
            <a:ext cx="12187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srgbClr val="F00272"/>
                </a:solidFill>
                <a:effectLst/>
                <a:uLnTx/>
                <a:uFillTx/>
                <a:latin typeface="Calibri" panose="020F0502020204030204"/>
                <a:ea typeface="+mn-ea"/>
                <a:cs typeface="+mn-cs"/>
              </a:rPr>
              <a:t>thấp</a:t>
            </a:r>
          </a:p>
        </p:txBody>
      </p:sp>
      <p:sp>
        <p:nvSpPr>
          <p:cNvPr id="16" name="TextBox 15">
            <a:extLst>
              <a:ext uri="{FF2B5EF4-FFF2-40B4-BE49-F238E27FC236}">
                <a16:creationId xmlns:a16="http://schemas.microsoft.com/office/drawing/2014/main" id="{98B260ED-94F9-4A0B-AE16-8BFF9F7A3A97}"/>
              </a:ext>
            </a:extLst>
          </p:cNvPr>
          <p:cNvSpPr txBox="1"/>
          <p:nvPr/>
        </p:nvSpPr>
        <p:spPr>
          <a:xfrm>
            <a:off x="1705056" y="3828423"/>
            <a:ext cx="12187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srgbClr val="0070C0"/>
                </a:solidFill>
                <a:effectLst/>
                <a:uLnTx/>
                <a:uFillTx/>
                <a:latin typeface="Calibri" panose="020F0502020204030204"/>
                <a:ea typeface="+mn-ea"/>
                <a:cs typeface="+mn-cs"/>
              </a:rPr>
              <a:t>rộng</a:t>
            </a:r>
          </a:p>
        </p:txBody>
      </p:sp>
      <p:sp>
        <p:nvSpPr>
          <p:cNvPr id="17" name="TextBox 16">
            <a:extLst>
              <a:ext uri="{FF2B5EF4-FFF2-40B4-BE49-F238E27FC236}">
                <a16:creationId xmlns:a16="http://schemas.microsoft.com/office/drawing/2014/main" id="{EB78E7DE-3F93-4972-B278-7C6B76EDC36E}"/>
              </a:ext>
            </a:extLst>
          </p:cNvPr>
          <p:cNvSpPr txBox="1"/>
          <p:nvPr/>
        </p:nvSpPr>
        <p:spPr>
          <a:xfrm>
            <a:off x="4276322" y="3830856"/>
            <a:ext cx="12187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srgbClr val="0070C0"/>
                </a:solidFill>
                <a:effectLst/>
                <a:uLnTx/>
                <a:uFillTx/>
                <a:latin typeface="Calibri" panose="020F0502020204030204"/>
                <a:ea typeface="+mn-ea"/>
                <a:cs typeface="+mn-cs"/>
              </a:rPr>
              <a:t>hẹp</a:t>
            </a:r>
          </a:p>
        </p:txBody>
      </p:sp>
      <p:sp>
        <p:nvSpPr>
          <p:cNvPr id="20" name="Rectangle: Rounded Corners 19">
            <a:extLst>
              <a:ext uri="{FF2B5EF4-FFF2-40B4-BE49-F238E27FC236}">
                <a16:creationId xmlns:a16="http://schemas.microsoft.com/office/drawing/2014/main" id="{74F128C8-62F0-4531-A9FD-412CE4D6565E}"/>
              </a:ext>
            </a:extLst>
          </p:cNvPr>
          <p:cNvSpPr/>
          <p:nvPr/>
        </p:nvSpPr>
        <p:spPr>
          <a:xfrm>
            <a:off x="3517225" y="2246012"/>
            <a:ext cx="2725642" cy="646332"/>
          </a:xfrm>
          <a:prstGeom prst="roundRect">
            <a:avLst>
              <a:gd name="adj" fmla="val 50000"/>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rộng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hẹp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B77D3F0B-E7DD-4131-B724-E3729FF5BFC9}"/>
              </a:ext>
            </a:extLst>
          </p:cNvPr>
          <p:cNvSpPr txBox="1"/>
          <p:nvPr/>
        </p:nvSpPr>
        <p:spPr>
          <a:xfrm>
            <a:off x="9520309" y="3822941"/>
            <a:ext cx="12187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srgbClr val="00B050"/>
                </a:solidFill>
                <a:effectLst/>
                <a:uLnTx/>
                <a:uFillTx/>
                <a:latin typeface="Calibri" panose="020F0502020204030204"/>
                <a:ea typeface="+mn-ea"/>
                <a:cs typeface="+mn-cs"/>
              </a:rPr>
              <a:t>dày</a:t>
            </a:r>
          </a:p>
        </p:txBody>
      </p:sp>
      <p:sp>
        <p:nvSpPr>
          <p:cNvPr id="22" name="TextBox 21">
            <a:extLst>
              <a:ext uri="{FF2B5EF4-FFF2-40B4-BE49-F238E27FC236}">
                <a16:creationId xmlns:a16="http://schemas.microsoft.com/office/drawing/2014/main" id="{E034BD6B-0562-44E9-992D-4EBB5EFFEDA7}"/>
              </a:ext>
            </a:extLst>
          </p:cNvPr>
          <p:cNvSpPr txBox="1"/>
          <p:nvPr/>
        </p:nvSpPr>
        <p:spPr>
          <a:xfrm>
            <a:off x="10594954" y="3825898"/>
            <a:ext cx="16418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srgbClr val="00B050"/>
                </a:solidFill>
                <a:effectLst/>
                <a:uLnTx/>
                <a:uFillTx/>
                <a:latin typeface="Calibri" panose="020F0502020204030204"/>
                <a:ea typeface="+mn-ea"/>
                <a:cs typeface="+mn-cs"/>
              </a:rPr>
              <a:t>mỏng</a:t>
            </a:r>
          </a:p>
        </p:txBody>
      </p:sp>
      <p:sp>
        <p:nvSpPr>
          <p:cNvPr id="26" name="Rectangle: Rounded Corners 25">
            <a:extLst>
              <a:ext uri="{FF2B5EF4-FFF2-40B4-BE49-F238E27FC236}">
                <a16:creationId xmlns:a16="http://schemas.microsoft.com/office/drawing/2014/main" id="{337E8FF3-2990-4EC7-9ED2-58A46008CF34}"/>
              </a:ext>
            </a:extLst>
          </p:cNvPr>
          <p:cNvSpPr/>
          <p:nvPr/>
        </p:nvSpPr>
        <p:spPr>
          <a:xfrm>
            <a:off x="8101100" y="1427923"/>
            <a:ext cx="2725642" cy="646332"/>
          </a:xfrm>
          <a:prstGeom prst="roundRect">
            <a:avLst>
              <a:gd name="adj" fmla="val 5000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dày</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mỏng</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D2011D9B-52F1-46DF-9A1D-B1D2254EC6A8}"/>
              </a:ext>
            </a:extLst>
          </p:cNvPr>
          <p:cNvSpPr txBox="1"/>
          <p:nvPr/>
        </p:nvSpPr>
        <p:spPr>
          <a:xfrm>
            <a:off x="10967286" y="4433645"/>
            <a:ext cx="12187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srgbClr val="ED7D31">
                    <a:lumMod val="75000"/>
                  </a:srgbClr>
                </a:solidFill>
                <a:effectLst/>
                <a:uLnTx/>
                <a:uFillTx/>
                <a:latin typeface="Calibri" panose="020F0502020204030204"/>
                <a:ea typeface="+mn-ea"/>
                <a:cs typeface="+mn-cs"/>
              </a:rPr>
              <a:t>lớn</a:t>
            </a:r>
          </a:p>
        </p:txBody>
      </p:sp>
      <p:sp>
        <p:nvSpPr>
          <p:cNvPr id="28" name="TextBox 27">
            <a:extLst>
              <a:ext uri="{FF2B5EF4-FFF2-40B4-BE49-F238E27FC236}">
                <a16:creationId xmlns:a16="http://schemas.microsoft.com/office/drawing/2014/main" id="{E8F503C9-CB2F-4373-B4FE-C5F14A30B1B4}"/>
              </a:ext>
            </a:extLst>
          </p:cNvPr>
          <p:cNvSpPr txBox="1"/>
          <p:nvPr/>
        </p:nvSpPr>
        <p:spPr>
          <a:xfrm>
            <a:off x="1409670" y="5041317"/>
            <a:ext cx="16418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srgbClr val="ED7D31">
                    <a:lumMod val="75000"/>
                  </a:srgbClr>
                </a:solidFill>
                <a:effectLst/>
                <a:uLnTx/>
                <a:uFillTx/>
                <a:latin typeface="Calibri" panose="020F0502020204030204"/>
                <a:ea typeface="+mn-ea"/>
                <a:cs typeface="+mn-cs"/>
              </a:rPr>
              <a:t>bé</a:t>
            </a:r>
          </a:p>
        </p:txBody>
      </p:sp>
      <p:sp>
        <p:nvSpPr>
          <p:cNvPr id="29" name="Rectangle: Rounded Corners 28">
            <a:extLst>
              <a:ext uri="{FF2B5EF4-FFF2-40B4-BE49-F238E27FC236}">
                <a16:creationId xmlns:a16="http://schemas.microsoft.com/office/drawing/2014/main" id="{FD90D995-2E92-4E2C-8E35-121871C4493D}"/>
              </a:ext>
            </a:extLst>
          </p:cNvPr>
          <p:cNvSpPr/>
          <p:nvPr/>
        </p:nvSpPr>
        <p:spPr>
          <a:xfrm>
            <a:off x="8101100" y="2261474"/>
            <a:ext cx="2725642" cy="646332"/>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bé</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 name="Picture 29" descr="A picture containing logo&#10;&#10;Description automatically generated">
            <a:extLst>
              <a:ext uri="{FF2B5EF4-FFF2-40B4-BE49-F238E27FC236}">
                <a16:creationId xmlns:a16="http://schemas.microsoft.com/office/drawing/2014/main" id="{0CC030C0-9D80-4DC0-BF3A-D26E3D731B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32155" y="2375501"/>
            <a:ext cx="1407265" cy="951663"/>
          </a:xfrm>
          <a:prstGeom prst="rect">
            <a:avLst/>
          </a:prstGeom>
        </p:spPr>
      </p:pic>
    </p:spTree>
    <p:extLst>
      <p:ext uri="{BB962C8B-B14F-4D97-AF65-F5344CB8AC3E}">
        <p14:creationId xmlns:p14="http://schemas.microsoft.com/office/powerpoint/2010/main" val="5376856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par>
                          <p:cTn id="43" fill="hold">
                            <p:stCondLst>
                              <p:cond delay="500"/>
                            </p:stCondLst>
                            <p:childTnLst>
                              <p:par>
                                <p:cTn id="44" presetID="16" presetClass="entr" presetSubtype="21" fill="hold" grpId="0" nodeType="after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arn(inVertical)">
                                      <p:cBhvr>
                                        <p:cTn id="46" dur="500"/>
                                        <p:tgtEl>
                                          <p:spTgt spid="26"/>
                                        </p:tgtEl>
                                      </p:cBhvr>
                                    </p:animEffect>
                                  </p:childTnLst>
                                  <p:subTnLst>
                                    <p:audio>
                                      <p:cMediaNode>
                                        <p:cTn display="0" masterRel="sameClick">
                                          <p:stCondLst>
                                            <p:cond evt="begin" delay="0">
                                              <p:tn val="44"/>
                                            </p:cond>
                                          </p:stCondLst>
                                          <p:endCondLst>
                                            <p:cond evt="onStopAudio" delay="0">
                                              <p:tgtEl>
                                                <p:sldTgt/>
                                              </p:tgtEl>
                                            </p:cond>
                                          </p:endCondLst>
                                        </p:cTn>
                                        <p:tgtEl>
                                          <p:sndTgt r:embed="rId2" name="chimes.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cTn>
                              </p:par>
                            </p:childTnLst>
                          </p:cTn>
                        </p:par>
                        <p:par>
                          <p:cTn id="55" fill="hold">
                            <p:stCondLst>
                              <p:cond delay="500"/>
                            </p:stCondLst>
                            <p:childTnLst>
                              <p:par>
                                <p:cTn id="56" presetID="16" presetClass="entr" presetSubtype="21" fill="hold" grpId="0" nodeType="after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barn(inVertical)">
                                      <p:cBhvr>
                                        <p:cTn id="58" dur="500"/>
                                        <p:tgtEl>
                                          <p:spTgt spid="29"/>
                                        </p:tgtEl>
                                      </p:cBhvr>
                                    </p:animEffect>
                                  </p:childTnLst>
                                  <p:subTnLst>
                                    <p:audio>
                                      <p:cMediaNode>
                                        <p:cTn display="0" masterRel="sameClick">
                                          <p:stCondLst>
                                            <p:cond evt="begin" delay="0">
                                              <p:tn val="5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15" grpId="0"/>
      <p:bldP spid="16" grpId="0"/>
      <p:bldP spid="17" grpId="0"/>
      <p:bldP spid="20" grpId="0" animBg="1"/>
      <p:bldP spid="21" grpId="0"/>
      <p:bldP spid="22" grpId="0"/>
      <p:bldP spid="26" grpId="0" animBg="1"/>
      <p:bldP spid="27" grpId="0"/>
      <p:bldP spid="28" grpId="0"/>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DDE"/>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5E6E3818-EF6E-4D3C-B4AB-2D960915C877}"/>
              </a:ext>
            </a:extLst>
          </p:cNvPr>
          <p:cNvSpPr/>
          <p:nvPr/>
        </p:nvSpPr>
        <p:spPr>
          <a:xfrm>
            <a:off x="-1057197" y="4165594"/>
            <a:ext cx="14306394" cy="4019544"/>
          </a:xfrm>
          <a:custGeom>
            <a:avLst/>
            <a:gdLst>
              <a:gd name="connsiteX0" fmla="*/ 114741 w 14353746"/>
              <a:gd name="connsiteY0" fmla="*/ 622306 h 4019544"/>
              <a:gd name="connsiteX1" fmla="*/ 724341 w 14353746"/>
              <a:gd name="connsiteY1" fmla="*/ 6 h 4019544"/>
              <a:gd name="connsiteX2" fmla="*/ 2159441 w 14353746"/>
              <a:gd name="connsiteY2" fmla="*/ 609606 h 4019544"/>
              <a:gd name="connsiteX3" fmla="*/ 4077141 w 14353746"/>
              <a:gd name="connsiteY3" fmla="*/ 393706 h 4019544"/>
              <a:gd name="connsiteX4" fmla="*/ 6413941 w 14353746"/>
              <a:gd name="connsiteY4" fmla="*/ 927106 h 4019544"/>
              <a:gd name="connsiteX5" fmla="*/ 9207941 w 14353746"/>
              <a:gd name="connsiteY5" fmla="*/ 114306 h 4019544"/>
              <a:gd name="connsiteX6" fmla="*/ 11582841 w 14353746"/>
              <a:gd name="connsiteY6" fmla="*/ 469906 h 4019544"/>
              <a:gd name="connsiteX7" fmla="*/ 12662341 w 14353746"/>
              <a:gd name="connsiteY7" fmla="*/ 901706 h 4019544"/>
              <a:gd name="connsiteX8" fmla="*/ 13995841 w 14353746"/>
              <a:gd name="connsiteY8" fmla="*/ 393706 h 4019544"/>
              <a:gd name="connsiteX9" fmla="*/ 13983141 w 14353746"/>
              <a:gd name="connsiteY9" fmla="*/ 2832106 h 4019544"/>
              <a:gd name="connsiteX10" fmla="*/ 9792141 w 14353746"/>
              <a:gd name="connsiteY10" fmla="*/ 3962406 h 4019544"/>
              <a:gd name="connsiteX11" fmla="*/ 952941 w 14353746"/>
              <a:gd name="connsiteY11" fmla="*/ 3505206 h 4019544"/>
              <a:gd name="connsiteX12" fmla="*/ 152841 w 14353746"/>
              <a:gd name="connsiteY12" fmla="*/ 584206 h 4019544"/>
              <a:gd name="connsiteX13" fmla="*/ 114741 w 14353746"/>
              <a:gd name="connsiteY13" fmla="*/ 622306 h 4019544"/>
              <a:gd name="connsiteX0" fmla="*/ 301655 w 14362860"/>
              <a:gd name="connsiteY0" fmla="*/ 622306 h 4019544"/>
              <a:gd name="connsiteX1" fmla="*/ 733455 w 14362860"/>
              <a:gd name="connsiteY1" fmla="*/ 6 h 4019544"/>
              <a:gd name="connsiteX2" fmla="*/ 2168555 w 14362860"/>
              <a:gd name="connsiteY2" fmla="*/ 609606 h 4019544"/>
              <a:gd name="connsiteX3" fmla="*/ 4086255 w 14362860"/>
              <a:gd name="connsiteY3" fmla="*/ 393706 h 4019544"/>
              <a:gd name="connsiteX4" fmla="*/ 6423055 w 14362860"/>
              <a:gd name="connsiteY4" fmla="*/ 927106 h 4019544"/>
              <a:gd name="connsiteX5" fmla="*/ 9217055 w 14362860"/>
              <a:gd name="connsiteY5" fmla="*/ 114306 h 4019544"/>
              <a:gd name="connsiteX6" fmla="*/ 11591955 w 14362860"/>
              <a:gd name="connsiteY6" fmla="*/ 469906 h 4019544"/>
              <a:gd name="connsiteX7" fmla="*/ 12671455 w 14362860"/>
              <a:gd name="connsiteY7" fmla="*/ 901706 h 4019544"/>
              <a:gd name="connsiteX8" fmla="*/ 14004955 w 14362860"/>
              <a:gd name="connsiteY8" fmla="*/ 393706 h 4019544"/>
              <a:gd name="connsiteX9" fmla="*/ 13992255 w 14362860"/>
              <a:gd name="connsiteY9" fmla="*/ 2832106 h 4019544"/>
              <a:gd name="connsiteX10" fmla="*/ 9801255 w 14362860"/>
              <a:gd name="connsiteY10" fmla="*/ 3962406 h 4019544"/>
              <a:gd name="connsiteX11" fmla="*/ 962055 w 14362860"/>
              <a:gd name="connsiteY11" fmla="*/ 3505206 h 4019544"/>
              <a:gd name="connsiteX12" fmla="*/ 161955 w 14362860"/>
              <a:gd name="connsiteY12" fmla="*/ 584206 h 4019544"/>
              <a:gd name="connsiteX13" fmla="*/ 301655 w 14362860"/>
              <a:gd name="connsiteY13" fmla="*/ 622306 h 4019544"/>
              <a:gd name="connsiteX0" fmla="*/ 307688 w 14368893"/>
              <a:gd name="connsiteY0" fmla="*/ 622306 h 4019544"/>
              <a:gd name="connsiteX1" fmla="*/ 739488 w 14368893"/>
              <a:gd name="connsiteY1" fmla="*/ 6 h 4019544"/>
              <a:gd name="connsiteX2" fmla="*/ 2174588 w 14368893"/>
              <a:gd name="connsiteY2" fmla="*/ 609606 h 4019544"/>
              <a:gd name="connsiteX3" fmla="*/ 4092288 w 14368893"/>
              <a:gd name="connsiteY3" fmla="*/ 393706 h 4019544"/>
              <a:gd name="connsiteX4" fmla="*/ 6429088 w 14368893"/>
              <a:gd name="connsiteY4" fmla="*/ 927106 h 4019544"/>
              <a:gd name="connsiteX5" fmla="*/ 9223088 w 14368893"/>
              <a:gd name="connsiteY5" fmla="*/ 114306 h 4019544"/>
              <a:gd name="connsiteX6" fmla="*/ 11597988 w 14368893"/>
              <a:gd name="connsiteY6" fmla="*/ 469906 h 4019544"/>
              <a:gd name="connsiteX7" fmla="*/ 12677488 w 14368893"/>
              <a:gd name="connsiteY7" fmla="*/ 901706 h 4019544"/>
              <a:gd name="connsiteX8" fmla="*/ 14010988 w 14368893"/>
              <a:gd name="connsiteY8" fmla="*/ 393706 h 4019544"/>
              <a:gd name="connsiteX9" fmla="*/ 13998288 w 14368893"/>
              <a:gd name="connsiteY9" fmla="*/ 2832106 h 4019544"/>
              <a:gd name="connsiteX10" fmla="*/ 9807288 w 14368893"/>
              <a:gd name="connsiteY10" fmla="*/ 3962406 h 4019544"/>
              <a:gd name="connsiteX11" fmla="*/ 968088 w 14368893"/>
              <a:gd name="connsiteY11" fmla="*/ 3505206 h 4019544"/>
              <a:gd name="connsiteX12" fmla="*/ 155288 w 14368893"/>
              <a:gd name="connsiteY12" fmla="*/ 698506 h 4019544"/>
              <a:gd name="connsiteX13" fmla="*/ 307688 w 14368893"/>
              <a:gd name="connsiteY13" fmla="*/ 622306 h 4019544"/>
              <a:gd name="connsiteX0" fmla="*/ 278253 w 14339458"/>
              <a:gd name="connsiteY0" fmla="*/ 622306 h 4019544"/>
              <a:gd name="connsiteX1" fmla="*/ 710053 w 14339458"/>
              <a:gd name="connsiteY1" fmla="*/ 6 h 4019544"/>
              <a:gd name="connsiteX2" fmla="*/ 2145153 w 14339458"/>
              <a:gd name="connsiteY2" fmla="*/ 609606 h 4019544"/>
              <a:gd name="connsiteX3" fmla="*/ 4062853 w 14339458"/>
              <a:gd name="connsiteY3" fmla="*/ 393706 h 4019544"/>
              <a:gd name="connsiteX4" fmla="*/ 6399653 w 14339458"/>
              <a:gd name="connsiteY4" fmla="*/ 927106 h 4019544"/>
              <a:gd name="connsiteX5" fmla="*/ 9193653 w 14339458"/>
              <a:gd name="connsiteY5" fmla="*/ 114306 h 4019544"/>
              <a:gd name="connsiteX6" fmla="*/ 11568553 w 14339458"/>
              <a:gd name="connsiteY6" fmla="*/ 469906 h 4019544"/>
              <a:gd name="connsiteX7" fmla="*/ 12648053 w 14339458"/>
              <a:gd name="connsiteY7" fmla="*/ 901706 h 4019544"/>
              <a:gd name="connsiteX8" fmla="*/ 13981553 w 14339458"/>
              <a:gd name="connsiteY8" fmla="*/ 393706 h 4019544"/>
              <a:gd name="connsiteX9" fmla="*/ 13968853 w 14339458"/>
              <a:gd name="connsiteY9" fmla="*/ 2832106 h 4019544"/>
              <a:gd name="connsiteX10" fmla="*/ 9777853 w 14339458"/>
              <a:gd name="connsiteY10" fmla="*/ 3962406 h 4019544"/>
              <a:gd name="connsiteX11" fmla="*/ 938653 w 14339458"/>
              <a:gd name="connsiteY11" fmla="*/ 3505206 h 4019544"/>
              <a:gd name="connsiteX12" fmla="*/ 189353 w 14339458"/>
              <a:gd name="connsiteY12" fmla="*/ 1079506 h 4019544"/>
              <a:gd name="connsiteX13" fmla="*/ 278253 w 14339458"/>
              <a:gd name="connsiteY13" fmla="*/ 622306 h 4019544"/>
              <a:gd name="connsiteX0" fmla="*/ 245189 w 14306394"/>
              <a:gd name="connsiteY0" fmla="*/ 622306 h 4019544"/>
              <a:gd name="connsiteX1" fmla="*/ 676989 w 14306394"/>
              <a:gd name="connsiteY1" fmla="*/ 6 h 4019544"/>
              <a:gd name="connsiteX2" fmla="*/ 2112089 w 14306394"/>
              <a:gd name="connsiteY2" fmla="*/ 609606 h 4019544"/>
              <a:gd name="connsiteX3" fmla="*/ 4029789 w 14306394"/>
              <a:gd name="connsiteY3" fmla="*/ 393706 h 4019544"/>
              <a:gd name="connsiteX4" fmla="*/ 6366589 w 14306394"/>
              <a:gd name="connsiteY4" fmla="*/ 927106 h 4019544"/>
              <a:gd name="connsiteX5" fmla="*/ 9160589 w 14306394"/>
              <a:gd name="connsiteY5" fmla="*/ 114306 h 4019544"/>
              <a:gd name="connsiteX6" fmla="*/ 11535489 w 14306394"/>
              <a:gd name="connsiteY6" fmla="*/ 469906 h 4019544"/>
              <a:gd name="connsiteX7" fmla="*/ 12614989 w 14306394"/>
              <a:gd name="connsiteY7" fmla="*/ 901706 h 4019544"/>
              <a:gd name="connsiteX8" fmla="*/ 13948489 w 14306394"/>
              <a:gd name="connsiteY8" fmla="*/ 393706 h 4019544"/>
              <a:gd name="connsiteX9" fmla="*/ 13935789 w 14306394"/>
              <a:gd name="connsiteY9" fmla="*/ 2832106 h 4019544"/>
              <a:gd name="connsiteX10" fmla="*/ 9744789 w 14306394"/>
              <a:gd name="connsiteY10" fmla="*/ 3962406 h 4019544"/>
              <a:gd name="connsiteX11" fmla="*/ 905589 w 14306394"/>
              <a:gd name="connsiteY11" fmla="*/ 3505206 h 4019544"/>
              <a:gd name="connsiteX12" fmla="*/ 232489 w 14306394"/>
              <a:gd name="connsiteY12" fmla="*/ 1257306 h 4019544"/>
              <a:gd name="connsiteX13" fmla="*/ 245189 w 14306394"/>
              <a:gd name="connsiteY13" fmla="*/ 622306 h 401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06394" h="4019544">
                <a:moveTo>
                  <a:pt x="245189" y="622306"/>
                </a:moveTo>
                <a:cubicBezTo>
                  <a:pt x="319272" y="412756"/>
                  <a:pt x="365839" y="2123"/>
                  <a:pt x="676989" y="6"/>
                </a:cubicBezTo>
                <a:cubicBezTo>
                  <a:pt x="988139" y="-2111"/>
                  <a:pt x="1553289" y="543989"/>
                  <a:pt x="2112089" y="609606"/>
                </a:cubicBezTo>
                <a:cubicBezTo>
                  <a:pt x="2670889" y="675223"/>
                  <a:pt x="3320706" y="340789"/>
                  <a:pt x="4029789" y="393706"/>
                </a:cubicBezTo>
                <a:cubicBezTo>
                  <a:pt x="4738872" y="446623"/>
                  <a:pt x="5511456" y="973673"/>
                  <a:pt x="6366589" y="927106"/>
                </a:cubicBezTo>
                <a:cubicBezTo>
                  <a:pt x="7221722" y="880539"/>
                  <a:pt x="8299106" y="190506"/>
                  <a:pt x="9160589" y="114306"/>
                </a:cubicBezTo>
                <a:cubicBezTo>
                  <a:pt x="10022072" y="38106"/>
                  <a:pt x="10959756" y="338673"/>
                  <a:pt x="11535489" y="469906"/>
                </a:cubicBezTo>
                <a:cubicBezTo>
                  <a:pt x="12111222" y="601139"/>
                  <a:pt x="12212822" y="914406"/>
                  <a:pt x="12614989" y="901706"/>
                </a:cubicBezTo>
                <a:cubicBezTo>
                  <a:pt x="13017156" y="889006"/>
                  <a:pt x="13728356" y="71973"/>
                  <a:pt x="13948489" y="393706"/>
                </a:cubicBezTo>
                <a:cubicBezTo>
                  <a:pt x="14168622" y="715439"/>
                  <a:pt x="14636406" y="2237323"/>
                  <a:pt x="13935789" y="2832106"/>
                </a:cubicBezTo>
                <a:cubicBezTo>
                  <a:pt x="13235172" y="3426889"/>
                  <a:pt x="11916489" y="3850223"/>
                  <a:pt x="9744789" y="3962406"/>
                </a:cubicBezTo>
                <a:cubicBezTo>
                  <a:pt x="7573089" y="4074589"/>
                  <a:pt x="2512139" y="4068239"/>
                  <a:pt x="905589" y="3505206"/>
                </a:cubicBezTo>
                <a:cubicBezTo>
                  <a:pt x="-700961" y="2942173"/>
                  <a:pt x="342556" y="1737789"/>
                  <a:pt x="232489" y="1257306"/>
                </a:cubicBezTo>
                <a:cubicBezTo>
                  <a:pt x="122422" y="776823"/>
                  <a:pt x="171106" y="831856"/>
                  <a:pt x="245189" y="622306"/>
                </a:cubicBezTo>
                <a:close/>
              </a:path>
            </a:pathLst>
          </a:custGeom>
          <a:solidFill>
            <a:srgbClr val="ADE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Icon&#10;&#10;Description automatically generated">
            <a:extLst>
              <a:ext uri="{FF2B5EF4-FFF2-40B4-BE49-F238E27FC236}">
                <a16:creationId xmlns:a16="http://schemas.microsoft.com/office/drawing/2014/main" id="{E0BC0387-4549-49D5-BE24-2BD0DF6750F6}"/>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9575300" y="837697"/>
            <a:ext cx="2400800" cy="2400800"/>
          </a:xfrm>
          <a:prstGeom prst="rect">
            <a:avLst/>
          </a:prstGeom>
        </p:spPr>
      </p:pic>
      <p:pic>
        <p:nvPicPr>
          <p:cNvPr id="6" name="Picture 5" descr="Icon&#10;&#10;Description automatically generated">
            <a:extLst>
              <a:ext uri="{FF2B5EF4-FFF2-40B4-BE49-F238E27FC236}">
                <a16:creationId xmlns:a16="http://schemas.microsoft.com/office/drawing/2014/main" id="{EDDFA575-3438-4ACB-BE82-841868F01F34}"/>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320540" y="685478"/>
            <a:ext cx="1816600" cy="1816600"/>
          </a:xfrm>
          <a:prstGeom prst="rect">
            <a:avLst/>
          </a:prstGeom>
        </p:spPr>
      </p:pic>
      <p:pic>
        <p:nvPicPr>
          <p:cNvPr id="9" name="Picture 4" descr="Sun clipart transparent for kid - Clipart World">
            <a:extLst>
              <a:ext uri="{FF2B5EF4-FFF2-40B4-BE49-F238E27FC236}">
                <a16:creationId xmlns:a16="http://schemas.microsoft.com/office/drawing/2014/main" id="{DBC92994-064C-4293-8C67-7782A8D68D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1832" y="227594"/>
            <a:ext cx="2427568" cy="24275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Icon&#10;&#10;Description automatically generated">
            <a:extLst>
              <a:ext uri="{FF2B5EF4-FFF2-40B4-BE49-F238E27FC236}">
                <a16:creationId xmlns:a16="http://schemas.microsoft.com/office/drawing/2014/main" id="{F5F4A6C6-9EE0-44F4-B8C4-55D6B0408DA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flipH="1">
            <a:off x="9130300" y="-147760"/>
            <a:ext cx="1816600" cy="1816600"/>
          </a:xfrm>
          <a:prstGeom prst="rect">
            <a:avLst/>
          </a:prstGeom>
        </p:spPr>
      </p:pic>
      <p:pic>
        <p:nvPicPr>
          <p:cNvPr id="11" name="Picture 10" descr="Icon&#10;&#10;Description automatically generated">
            <a:extLst>
              <a:ext uri="{FF2B5EF4-FFF2-40B4-BE49-F238E27FC236}">
                <a16:creationId xmlns:a16="http://schemas.microsoft.com/office/drawing/2014/main" id="{C820CA07-45E7-4A37-B74D-BBFBE1099DFD}"/>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flipH="1">
            <a:off x="11067800" y="-724729"/>
            <a:ext cx="1816600" cy="1816600"/>
          </a:xfrm>
          <a:prstGeom prst="rect">
            <a:avLst/>
          </a:prstGeom>
        </p:spPr>
      </p:pic>
      <p:grpSp>
        <p:nvGrpSpPr>
          <p:cNvPr id="13" name="Group 12">
            <a:extLst>
              <a:ext uri="{FF2B5EF4-FFF2-40B4-BE49-F238E27FC236}">
                <a16:creationId xmlns:a16="http://schemas.microsoft.com/office/drawing/2014/main" id="{35C706F0-7745-45F9-B9E4-AB0BAB3DD3CF}"/>
              </a:ext>
            </a:extLst>
          </p:cNvPr>
          <p:cNvGrpSpPr/>
          <p:nvPr/>
        </p:nvGrpSpPr>
        <p:grpSpPr>
          <a:xfrm>
            <a:off x="2438628" y="-25041"/>
            <a:ext cx="9850992" cy="5884516"/>
            <a:chOff x="2863522" y="225024"/>
            <a:chExt cx="9175750" cy="4934763"/>
          </a:xfrm>
        </p:grpSpPr>
        <p:pic>
          <p:nvPicPr>
            <p:cNvPr id="3" name="Picture 2" descr="Shape&#10;&#10;Description automatically generated">
              <a:extLst>
                <a:ext uri="{FF2B5EF4-FFF2-40B4-BE49-F238E27FC236}">
                  <a16:creationId xmlns:a16="http://schemas.microsoft.com/office/drawing/2014/main" id="{EFF3D246-C310-4C0F-8C4D-F188229E5A6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524" b="90930" l="244" r="98659">
                          <a14:foregroundMark x1="26951" y1="17460" x2="26951" y2="17460"/>
                          <a14:foregroundMark x1="25000" y1="20181" x2="15976" y2="30612"/>
                          <a14:foregroundMark x1="15976" y1="30612" x2="17561" y2="57370"/>
                          <a14:foregroundMark x1="17561" y1="57370" x2="42195" y2="69388"/>
                          <a14:foregroundMark x1="6585" y1="40590" x2="3659" y2="56236"/>
                          <a14:foregroundMark x1="3659" y1="56236" x2="11951" y2="64399"/>
                          <a14:foregroundMark x1="11951" y1="64399" x2="19268" y2="79819"/>
                          <a14:foregroundMark x1="19268" y1="79819" x2="29146" y2="86848"/>
                          <a14:foregroundMark x1="29146" y1="86848" x2="40976" y2="88209"/>
                          <a14:foregroundMark x1="40976" y1="88209" x2="47123" y2="83670"/>
                          <a14:foregroundMark x1="52544" y1="81782" x2="56585" y2="81406"/>
                          <a14:foregroundMark x1="56585" y1="81406" x2="79634" y2="85714"/>
                          <a14:foregroundMark x1="79634" y1="85714" x2="86969" y2="77921"/>
                          <a14:foregroundMark x1="91546" y1="67815" x2="92439" y2="65760"/>
                          <a14:foregroundMark x1="92439" y1="65760" x2="95122" y2="52154"/>
                          <a14:foregroundMark x1="95122" y1="52154" x2="94390" y2="46939"/>
                          <a14:foregroundMark x1="2093" y1="49433" x2="1590" y2="50424"/>
                          <a14:foregroundMark x1="6585" y1="40590" x2="2093" y2="49433"/>
                          <a14:foregroundMark x1="42317" y1="11565" x2="42317" y2="11565"/>
                          <a14:foregroundMark x1="39634" y1="11565" x2="39634" y2="11565"/>
                          <a14:foregroundMark x1="40122" y1="10431" x2="40122" y2="10431"/>
                          <a14:foregroundMark x1="36707" y1="10658" x2="36707" y2="10658"/>
                          <a14:foregroundMark x1="34512" y1="10431" x2="34512" y2="10431"/>
                          <a14:foregroundMark x1="31098" y1="10658" x2="31098" y2="10658"/>
                          <a14:foregroundMark x1="26707" y1="12245" x2="26707" y2="12245"/>
                          <a14:foregroundMark x1="21707" y1="16100" x2="21707" y2="16100"/>
                          <a14:foregroundMark x1="18293" y1="17460" x2="18293" y2="17460"/>
                          <a14:foregroundMark x1="13902" y1="20635" x2="13902" y2="20635"/>
                          <a14:foregroundMark x1="11463" y1="26984" x2="11463" y2="26984"/>
                          <a14:foregroundMark x1="11341" y1="34694" x2="11341" y2="34694"/>
                          <a14:foregroundMark x1="11585" y1="31973" x2="11585" y2="31973"/>
                          <a14:foregroundMark x1="5976" y1="36961" x2="5976" y2="36961"/>
                          <a14:foregroundMark x1="4268" y1="39683" x2="4268" y2="39683"/>
                          <a14:foregroundMark x1="60854" y1="90249" x2="60854" y2="90249"/>
                          <a14:foregroundMark x1="65122" y1="10658" x2="65122" y2="10658"/>
                          <a14:foregroundMark x1="67073" y1="9524" x2="67073" y2="9524"/>
                          <a14:foregroundMark x1="98780" y1="51474" x2="98780" y2="51474"/>
                          <a14:foregroundMark x1="67073" y1="90023" x2="67073" y2="90023"/>
                          <a14:foregroundMark x1="63659" y1="10204" x2="63659" y2="10204"/>
                          <a14:foregroundMark x1="65000" y1="10204" x2="65000" y2="10204"/>
                          <a14:foregroundMark x1="66098" y1="9524" x2="63537" y2="10431"/>
                          <a14:foregroundMark x1="62805" y1="10658" x2="62805" y2="10658"/>
                          <a14:foregroundMark x1="32561" y1="90930" x2="32561" y2="90930"/>
                          <a14:backgroundMark x1="90122" y1="72336" x2="90122" y2="72336"/>
                          <a14:backgroundMark x1="89146" y1="71429" x2="89146" y2="71429"/>
                          <a14:backgroundMark x1="89390" y1="71202" x2="88537" y2="74603"/>
                          <a14:backgroundMark x1="89146" y1="72109" x2="87683" y2="78458"/>
                          <a14:backgroundMark x1="89512" y1="71882" x2="90610" y2="71882"/>
                          <a14:backgroundMark x1="244" y1="49433" x2="244" y2="49433"/>
                          <a14:backgroundMark x1="732" y1="52381" x2="732" y2="56009"/>
                          <a14:backgroundMark x1="732" y1="50340" x2="610" y2="54649"/>
                          <a14:backgroundMark x1="50854" y1="81859" x2="50854" y2="81859"/>
                          <a14:backgroundMark x1="50488" y1="81406" x2="48415" y2="85488"/>
                          <a14:backgroundMark x1="50610" y1="81406" x2="51341" y2="83220"/>
                          <a14:backgroundMark x1="2805" y1="66667" x2="2805" y2="66667"/>
                          <a14:backgroundMark x1="2805" y1="65079" x2="2805" y2="65079"/>
                          <a14:backgroundMark x1="3537" y1="67347" x2="3537" y2="67347"/>
                          <a14:backgroundMark x1="4512" y1="70295" x2="4512" y2="70295"/>
                          <a14:backgroundMark x1="4512" y1="69161" x2="4512" y2="69161"/>
                          <a14:backgroundMark x1="2317" y1="65533" x2="4512" y2="69161"/>
                        </a14:backgroundRemoval>
                      </a14:imgEffect>
                    </a14:imgLayer>
                  </a14:imgProps>
                </a:ext>
                <a:ext uri="{28A0092B-C50C-407E-A947-70E740481C1C}">
                  <a14:useLocalDpi xmlns:a14="http://schemas.microsoft.com/office/drawing/2010/main" val="0"/>
                </a:ext>
              </a:extLst>
            </a:blip>
            <a:stretch>
              <a:fillRect/>
            </a:stretch>
          </p:blipFill>
          <p:spPr>
            <a:xfrm>
              <a:off x="2863522" y="225024"/>
              <a:ext cx="9175750" cy="4934763"/>
            </a:xfrm>
            <a:prstGeom prst="rect">
              <a:avLst/>
            </a:prstGeom>
          </p:spPr>
        </p:pic>
        <p:sp>
          <p:nvSpPr>
            <p:cNvPr id="12" name="Hộp Văn bản 2">
              <a:extLst>
                <a:ext uri="{FF2B5EF4-FFF2-40B4-BE49-F238E27FC236}">
                  <a16:creationId xmlns:a16="http://schemas.microsoft.com/office/drawing/2014/main" id="{0065BDF4-3969-43E6-9976-6B7AFBBCEA86}"/>
                </a:ext>
              </a:extLst>
            </p:cNvPr>
            <p:cNvSpPr txBox="1"/>
            <p:nvPr/>
          </p:nvSpPr>
          <p:spPr>
            <a:xfrm>
              <a:off x="4366379" y="1446303"/>
              <a:ext cx="6170036" cy="23487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Tìm từ ngữ chỉ đặc điểm của các sự vật sau</a:t>
              </a:r>
              <a:r>
                <a:rPr kumimoji="0" lang="en-US" sz="44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 và tìm </a:t>
              </a:r>
              <a:r>
                <a:rPr kumimoji="0" lang="vi-VN" sz="44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từ ngữ có nghĩa trái ngược với các từ ngữ tìm được</a:t>
              </a:r>
              <a:r>
                <a:rPr kumimoji="0" lang="en-US" sz="44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a:t>
              </a:r>
            </a:p>
          </p:txBody>
        </p:sp>
      </p:grpSp>
      <p:pic>
        <p:nvPicPr>
          <p:cNvPr id="7" name="Picture 6" descr="A butterfly on a flower&#10;&#10;Description automatically generated with medium confidence">
            <a:extLst>
              <a:ext uri="{FF2B5EF4-FFF2-40B4-BE49-F238E27FC236}">
                <a16:creationId xmlns:a16="http://schemas.microsoft.com/office/drawing/2014/main" id="{B7818C63-F56D-466E-B44C-F69C5497C6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63066" y="4694825"/>
            <a:ext cx="5444834" cy="2342880"/>
          </a:xfrm>
          <a:prstGeom prst="rect">
            <a:avLst/>
          </a:prstGeom>
        </p:spPr>
      </p:pic>
      <p:pic>
        <p:nvPicPr>
          <p:cNvPr id="14" name="Picture 13" descr="A butterfly on a flower&#10;&#10;Description automatically generated with medium confidence">
            <a:extLst>
              <a:ext uri="{FF2B5EF4-FFF2-40B4-BE49-F238E27FC236}">
                <a16:creationId xmlns:a16="http://schemas.microsoft.com/office/drawing/2014/main" id="{698CF5E3-1188-40EA-8CC9-43EBBDC22DF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19400" y="4694825"/>
            <a:ext cx="5444834" cy="2342880"/>
          </a:xfrm>
          <a:prstGeom prst="rect">
            <a:avLst/>
          </a:prstGeom>
        </p:spPr>
      </p:pic>
      <p:pic>
        <p:nvPicPr>
          <p:cNvPr id="15" name="Picture 14" descr="A butterfly on a flower&#10;&#10;Description automatically generated with medium confidence">
            <a:extLst>
              <a:ext uri="{FF2B5EF4-FFF2-40B4-BE49-F238E27FC236}">
                <a16:creationId xmlns:a16="http://schemas.microsoft.com/office/drawing/2014/main" id="{3C00CAE8-99E5-4E76-AA6D-C556738562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7197" y="4694825"/>
            <a:ext cx="5444834" cy="2342880"/>
          </a:xfrm>
          <a:prstGeom prst="rect">
            <a:avLst/>
          </a:prstGeom>
        </p:spPr>
      </p:pic>
      <p:pic>
        <p:nvPicPr>
          <p:cNvPr id="8" name="Picture 7" descr="A picture containing toy, vector graphics&#10;&#10;Description automatically generated">
            <a:extLst>
              <a:ext uri="{FF2B5EF4-FFF2-40B4-BE49-F238E27FC236}">
                <a16:creationId xmlns:a16="http://schemas.microsoft.com/office/drawing/2014/main" id="{6DE881A1-9619-44D9-9A47-4BF6E10447A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500" b="90000" l="6000" r="93556">
                        <a14:foregroundMark x1="10111" y1="27667" x2="10000" y2="42333"/>
                        <a14:foregroundMark x1="10000" y1="42333" x2="10000" y2="42333"/>
                        <a14:foregroundMark x1="6222" y1="33333" x2="6222" y2="33333"/>
                        <a14:foregroundMark x1="9333" y1="68333" x2="9333" y2="68333"/>
                        <a14:foregroundMark x1="24444" y1="88833" x2="24444" y2="88833"/>
                        <a14:foregroundMark x1="53000" y1="18667" x2="43444" y2="58000"/>
                        <a14:foregroundMark x1="43444" y1="58000" x2="44667" y2="64833"/>
                        <a14:foregroundMark x1="44667" y1="64833" x2="49000" y2="61000"/>
                        <a14:foregroundMark x1="52889" y1="16833" x2="46667" y2="22833"/>
                        <a14:foregroundMark x1="80889" y1="23167" x2="83000" y2="51333"/>
                        <a14:foregroundMark x1="83000" y1="51333" x2="76889" y2="67667"/>
                        <a14:foregroundMark x1="56778" y1="26000" x2="57444" y2="29333"/>
                        <a14:foregroundMark x1="74000" y1="50000" x2="69111" y2="65500"/>
                        <a14:foregroundMark x1="85556" y1="54833" x2="89111" y2="61500"/>
                        <a14:foregroundMark x1="89111" y1="61500" x2="89111" y2="61500"/>
                        <a14:foregroundMark x1="90778" y1="58167" x2="93556" y2="62167"/>
                        <a14:foregroundMark x1="40222" y1="52667" x2="42000" y2="63667"/>
                        <a14:foregroundMark x1="77111" y1="76833" x2="69831" y2="79454"/>
                        <a14:foregroundMark x1="85778" y1="77667" x2="88556" y2="83333"/>
                        <a14:foregroundMark x1="88556" y1="83333" x2="88556" y2="83667"/>
                        <a14:foregroundMark x1="56222" y1="48833" x2="56222" y2="48833"/>
                        <a14:foregroundMark x1="22444" y1="9500" x2="22444" y2="9500"/>
                        <a14:backgroundMark x1="68778" y1="80500" x2="68778" y2="80500"/>
                        <a14:backgroundMark x1="68000" y1="80667" x2="68889" y2="81167"/>
                        <a14:backgroundMark x1="68778" y1="80000" x2="67444" y2="80667"/>
                      </a14:backgroundRemoval>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7470176" y="3429000"/>
            <a:ext cx="5796639" cy="3864426"/>
          </a:xfrm>
          <a:prstGeom prst="rect">
            <a:avLst/>
          </a:prstGeom>
        </p:spPr>
      </p:pic>
      <p:pic>
        <p:nvPicPr>
          <p:cNvPr id="17" name="Picture 16" descr="Icon&#10;&#10;Description automatically generated">
            <a:extLst>
              <a:ext uri="{FF2B5EF4-FFF2-40B4-BE49-F238E27FC236}">
                <a16:creationId xmlns:a16="http://schemas.microsoft.com/office/drawing/2014/main" id="{8D742108-FDAE-4D4E-B1DE-59A24C08C5C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56800" y="102891"/>
            <a:ext cx="2178440" cy="2178440"/>
          </a:xfrm>
          <a:prstGeom prst="rect">
            <a:avLst/>
          </a:prstGeom>
        </p:spPr>
      </p:pic>
    </p:spTree>
    <p:extLst>
      <p:ext uri="{BB962C8B-B14F-4D97-AF65-F5344CB8AC3E}">
        <p14:creationId xmlns:p14="http://schemas.microsoft.com/office/powerpoint/2010/main" val="39361055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5.55112E-17 -2.96296E-6 L 0.5487 -0.01805 " pathEditMode="relative" rAng="0" ptsTypes="AA">
                                      <p:cBhvr>
                                        <p:cTn id="6" dur="2500" fill="hold"/>
                                        <p:tgtEl>
                                          <p:spTgt spid="8"/>
                                        </p:tgtEl>
                                        <p:attrNameLst>
                                          <p:attrName>ppt_x</p:attrName>
                                          <p:attrName>ppt_y</p:attrName>
                                        </p:attrNameLst>
                                      </p:cBhvr>
                                      <p:rCtr x="27435" y="-903"/>
                                    </p:animMotion>
                                  </p:childTnLst>
                                </p:cTn>
                              </p:par>
                            </p:childTnLst>
                          </p:cTn>
                        </p:par>
                        <p:par>
                          <p:cTn id="7" fill="hold">
                            <p:stCondLst>
                              <p:cond delay="2500"/>
                            </p:stCondLst>
                            <p:childTnLst>
                              <p:par>
                                <p:cTn id="8" presetID="45"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500"/>
                                        <p:tgtEl>
                                          <p:spTgt spid="13"/>
                                        </p:tgtEl>
                                      </p:cBhvr>
                                    </p:animEffect>
                                    <p:anim calcmode="lin" valueType="num">
                                      <p:cBhvr>
                                        <p:cTn id="11" dur="1500" fill="hold"/>
                                        <p:tgtEl>
                                          <p:spTgt spid="13"/>
                                        </p:tgtEl>
                                        <p:attrNameLst>
                                          <p:attrName>ppt_w</p:attrName>
                                        </p:attrNameLst>
                                      </p:cBhvr>
                                      <p:tavLst>
                                        <p:tav tm="0" fmla="#ppt_w*sin(2.5*pi*$)">
                                          <p:val>
                                            <p:fltVal val="0"/>
                                          </p:val>
                                        </p:tav>
                                        <p:tav tm="100000">
                                          <p:val>
                                            <p:fltVal val="1"/>
                                          </p:val>
                                        </p:tav>
                                      </p:tavLst>
                                    </p:anim>
                                    <p:anim calcmode="lin" valueType="num">
                                      <p:cBhvr>
                                        <p:cTn id="12" dur="1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DDE"/>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5E6E3818-EF6E-4D3C-B4AB-2D960915C877}"/>
              </a:ext>
            </a:extLst>
          </p:cNvPr>
          <p:cNvSpPr/>
          <p:nvPr/>
        </p:nvSpPr>
        <p:spPr>
          <a:xfrm>
            <a:off x="-1057197" y="4165594"/>
            <a:ext cx="14306394" cy="4019544"/>
          </a:xfrm>
          <a:custGeom>
            <a:avLst/>
            <a:gdLst>
              <a:gd name="connsiteX0" fmla="*/ 114741 w 14353746"/>
              <a:gd name="connsiteY0" fmla="*/ 622306 h 4019544"/>
              <a:gd name="connsiteX1" fmla="*/ 724341 w 14353746"/>
              <a:gd name="connsiteY1" fmla="*/ 6 h 4019544"/>
              <a:gd name="connsiteX2" fmla="*/ 2159441 w 14353746"/>
              <a:gd name="connsiteY2" fmla="*/ 609606 h 4019544"/>
              <a:gd name="connsiteX3" fmla="*/ 4077141 w 14353746"/>
              <a:gd name="connsiteY3" fmla="*/ 393706 h 4019544"/>
              <a:gd name="connsiteX4" fmla="*/ 6413941 w 14353746"/>
              <a:gd name="connsiteY4" fmla="*/ 927106 h 4019544"/>
              <a:gd name="connsiteX5" fmla="*/ 9207941 w 14353746"/>
              <a:gd name="connsiteY5" fmla="*/ 114306 h 4019544"/>
              <a:gd name="connsiteX6" fmla="*/ 11582841 w 14353746"/>
              <a:gd name="connsiteY6" fmla="*/ 469906 h 4019544"/>
              <a:gd name="connsiteX7" fmla="*/ 12662341 w 14353746"/>
              <a:gd name="connsiteY7" fmla="*/ 901706 h 4019544"/>
              <a:gd name="connsiteX8" fmla="*/ 13995841 w 14353746"/>
              <a:gd name="connsiteY8" fmla="*/ 393706 h 4019544"/>
              <a:gd name="connsiteX9" fmla="*/ 13983141 w 14353746"/>
              <a:gd name="connsiteY9" fmla="*/ 2832106 h 4019544"/>
              <a:gd name="connsiteX10" fmla="*/ 9792141 w 14353746"/>
              <a:gd name="connsiteY10" fmla="*/ 3962406 h 4019544"/>
              <a:gd name="connsiteX11" fmla="*/ 952941 w 14353746"/>
              <a:gd name="connsiteY11" fmla="*/ 3505206 h 4019544"/>
              <a:gd name="connsiteX12" fmla="*/ 152841 w 14353746"/>
              <a:gd name="connsiteY12" fmla="*/ 584206 h 4019544"/>
              <a:gd name="connsiteX13" fmla="*/ 114741 w 14353746"/>
              <a:gd name="connsiteY13" fmla="*/ 622306 h 4019544"/>
              <a:gd name="connsiteX0" fmla="*/ 301655 w 14362860"/>
              <a:gd name="connsiteY0" fmla="*/ 622306 h 4019544"/>
              <a:gd name="connsiteX1" fmla="*/ 733455 w 14362860"/>
              <a:gd name="connsiteY1" fmla="*/ 6 h 4019544"/>
              <a:gd name="connsiteX2" fmla="*/ 2168555 w 14362860"/>
              <a:gd name="connsiteY2" fmla="*/ 609606 h 4019544"/>
              <a:gd name="connsiteX3" fmla="*/ 4086255 w 14362860"/>
              <a:gd name="connsiteY3" fmla="*/ 393706 h 4019544"/>
              <a:gd name="connsiteX4" fmla="*/ 6423055 w 14362860"/>
              <a:gd name="connsiteY4" fmla="*/ 927106 h 4019544"/>
              <a:gd name="connsiteX5" fmla="*/ 9217055 w 14362860"/>
              <a:gd name="connsiteY5" fmla="*/ 114306 h 4019544"/>
              <a:gd name="connsiteX6" fmla="*/ 11591955 w 14362860"/>
              <a:gd name="connsiteY6" fmla="*/ 469906 h 4019544"/>
              <a:gd name="connsiteX7" fmla="*/ 12671455 w 14362860"/>
              <a:gd name="connsiteY7" fmla="*/ 901706 h 4019544"/>
              <a:gd name="connsiteX8" fmla="*/ 14004955 w 14362860"/>
              <a:gd name="connsiteY8" fmla="*/ 393706 h 4019544"/>
              <a:gd name="connsiteX9" fmla="*/ 13992255 w 14362860"/>
              <a:gd name="connsiteY9" fmla="*/ 2832106 h 4019544"/>
              <a:gd name="connsiteX10" fmla="*/ 9801255 w 14362860"/>
              <a:gd name="connsiteY10" fmla="*/ 3962406 h 4019544"/>
              <a:gd name="connsiteX11" fmla="*/ 962055 w 14362860"/>
              <a:gd name="connsiteY11" fmla="*/ 3505206 h 4019544"/>
              <a:gd name="connsiteX12" fmla="*/ 161955 w 14362860"/>
              <a:gd name="connsiteY12" fmla="*/ 584206 h 4019544"/>
              <a:gd name="connsiteX13" fmla="*/ 301655 w 14362860"/>
              <a:gd name="connsiteY13" fmla="*/ 622306 h 4019544"/>
              <a:gd name="connsiteX0" fmla="*/ 307688 w 14368893"/>
              <a:gd name="connsiteY0" fmla="*/ 622306 h 4019544"/>
              <a:gd name="connsiteX1" fmla="*/ 739488 w 14368893"/>
              <a:gd name="connsiteY1" fmla="*/ 6 h 4019544"/>
              <a:gd name="connsiteX2" fmla="*/ 2174588 w 14368893"/>
              <a:gd name="connsiteY2" fmla="*/ 609606 h 4019544"/>
              <a:gd name="connsiteX3" fmla="*/ 4092288 w 14368893"/>
              <a:gd name="connsiteY3" fmla="*/ 393706 h 4019544"/>
              <a:gd name="connsiteX4" fmla="*/ 6429088 w 14368893"/>
              <a:gd name="connsiteY4" fmla="*/ 927106 h 4019544"/>
              <a:gd name="connsiteX5" fmla="*/ 9223088 w 14368893"/>
              <a:gd name="connsiteY5" fmla="*/ 114306 h 4019544"/>
              <a:gd name="connsiteX6" fmla="*/ 11597988 w 14368893"/>
              <a:gd name="connsiteY6" fmla="*/ 469906 h 4019544"/>
              <a:gd name="connsiteX7" fmla="*/ 12677488 w 14368893"/>
              <a:gd name="connsiteY7" fmla="*/ 901706 h 4019544"/>
              <a:gd name="connsiteX8" fmla="*/ 14010988 w 14368893"/>
              <a:gd name="connsiteY8" fmla="*/ 393706 h 4019544"/>
              <a:gd name="connsiteX9" fmla="*/ 13998288 w 14368893"/>
              <a:gd name="connsiteY9" fmla="*/ 2832106 h 4019544"/>
              <a:gd name="connsiteX10" fmla="*/ 9807288 w 14368893"/>
              <a:gd name="connsiteY10" fmla="*/ 3962406 h 4019544"/>
              <a:gd name="connsiteX11" fmla="*/ 968088 w 14368893"/>
              <a:gd name="connsiteY11" fmla="*/ 3505206 h 4019544"/>
              <a:gd name="connsiteX12" fmla="*/ 155288 w 14368893"/>
              <a:gd name="connsiteY12" fmla="*/ 698506 h 4019544"/>
              <a:gd name="connsiteX13" fmla="*/ 307688 w 14368893"/>
              <a:gd name="connsiteY13" fmla="*/ 622306 h 4019544"/>
              <a:gd name="connsiteX0" fmla="*/ 278253 w 14339458"/>
              <a:gd name="connsiteY0" fmla="*/ 622306 h 4019544"/>
              <a:gd name="connsiteX1" fmla="*/ 710053 w 14339458"/>
              <a:gd name="connsiteY1" fmla="*/ 6 h 4019544"/>
              <a:gd name="connsiteX2" fmla="*/ 2145153 w 14339458"/>
              <a:gd name="connsiteY2" fmla="*/ 609606 h 4019544"/>
              <a:gd name="connsiteX3" fmla="*/ 4062853 w 14339458"/>
              <a:gd name="connsiteY3" fmla="*/ 393706 h 4019544"/>
              <a:gd name="connsiteX4" fmla="*/ 6399653 w 14339458"/>
              <a:gd name="connsiteY4" fmla="*/ 927106 h 4019544"/>
              <a:gd name="connsiteX5" fmla="*/ 9193653 w 14339458"/>
              <a:gd name="connsiteY5" fmla="*/ 114306 h 4019544"/>
              <a:gd name="connsiteX6" fmla="*/ 11568553 w 14339458"/>
              <a:gd name="connsiteY6" fmla="*/ 469906 h 4019544"/>
              <a:gd name="connsiteX7" fmla="*/ 12648053 w 14339458"/>
              <a:gd name="connsiteY7" fmla="*/ 901706 h 4019544"/>
              <a:gd name="connsiteX8" fmla="*/ 13981553 w 14339458"/>
              <a:gd name="connsiteY8" fmla="*/ 393706 h 4019544"/>
              <a:gd name="connsiteX9" fmla="*/ 13968853 w 14339458"/>
              <a:gd name="connsiteY9" fmla="*/ 2832106 h 4019544"/>
              <a:gd name="connsiteX10" fmla="*/ 9777853 w 14339458"/>
              <a:gd name="connsiteY10" fmla="*/ 3962406 h 4019544"/>
              <a:gd name="connsiteX11" fmla="*/ 938653 w 14339458"/>
              <a:gd name="connsiteY11" fmla="*/ 3505206 h 4019544"/>
              <a:gd name="connsiteX12" fmla="*/ 189353 w 14339458"/>
              <a:gd name="connsiteY12" fmla="*/ 1079506 h 4019544"/>
              <a:gd name="connsiteX13" fmla="*/ 278253 w 14339458"/>
              <a:gd name="connsiteY13" fmla="*/ 622306 h 4019544"/>
              <a:gd name="connsiteX0" fmla="*/ 245189 w 14306394"/>
              <a:gd name="connsiteY0" fmla="*/ 622306 h 4019544"/>
              <a:gd name="connsiteX1" fmla="*/ 676989 w 14306394"/>
              <a:gd name="connsiteY1" fmla="*/ 6 h 4019544"/>
              <a:gd name="connsiteX2" fmla="*/ 2112089 w 14306394"/>
              <a:gd name="connsiteY2" fmla="*/ 609606 h 4019544"/>
              <a:gd name="connsiteX3" fmla="*/ 4029789 w 14306394"/>
              <a:gd name="connsiteY3" fmla="*/ 393706 h 4019544"/>
              <a:gd name="connsiteX4" fmla="*/ 6366589 w 14306394"/>
              <a:gd name="connsiteY4" fmla="*/ 927106 h 4019544"/>
              <a:gd name="connsiteX5" fmla="*/ 9160589 w 14306394"/>
              <a:gd name="connsiteY5" fmla="*/ 114306 h 4019544"/>
              <a:gd name="connsiteX6" fmla="*/ 11535489 w 14306394"/>
              <a:gd name="connsiteY6" fmla="*/ 469906 h 4019544"/>
              <a:gd name="connsiteX7" fmla="*/ 12614989 w 14306394"/>
              <a:gd name="connsiteY7" fmla="*/ 901706 h 4019544"/>
              <a:gd name="connsiteX8" fmla="*/ 13948489 w 14306394"/>
              <a:gd name="connsiteY8" fmla="*/ 393706 h 4019544"/>
              <a:gd name="connsiteX9" fmla="*/ 13935789 w 14306394"/>
              <a:gd name="connsiteY9" fmla="*/ 2832106 h 4019544"/>
              <a:gd name="connsiteX10" fmla="*/ 9744789 w 14306394"/>
              <a:gd name="connsiteY10" fmla="*/ 3962406 h 4019544"/>
              <a:gd name="connsiteX11" fmla="*/ 905589 w 14306394"/>
              <a:gd name="connsiteY11" fmla="*/ 3505206 h 4019544"/>
              <a:gd name="connsiteX12" fmla="*/ 232489 w 14306394"/>
              <a:gd name="connsiteY12" fmla="*/ 1257306 h 4019544"/>
              <a:gd name="connsiteX13" fmla="*/ 245189 w 14306394"/>
              <a:gd name="connsiteY13" fmla="*/ 622306 h 401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06394" h="4019544">
                <a:moveTo>
                  <a:pt x="245189" y="622306"/>
                </a:moveTo>
                <a:cubicBezTo>
                  <a:pt x="319272" y="412756"/>
                  <a:pt x="365839" y="2123"/>
                  <a:pt x="676989" y="6"/>
                </a:cubicBezTo>
                <a:cubicBezTo>
                  <a:pt x="988139" y="-2111"/>
                  <a:pt x="1553289" y="543989"/>
                  <a:pt x="2112089" y="609606"/>
                </a:cubicBezTo>
                <a:cubicBezTo>
                  <a:pt x="2670889" y="675223"/>
                  <a:pt x="3320706" y="340789"/>
                  <a:pt x="4029789" y="393706"/>
                </a:cubicBezTo>
                <a:cubicBezTo>
                  <a:pt x="4738872" y="446623"/>
                  <a:pt x="5511456" y="973673"/>
                  <a:pt x="6366589" y="927106"/>
                </a:cubicBezTo>
                <a:cubicBezTo>
                  <a:pt x="7221722" y="880539"/>
                  <a:pt x="8299106" y="190506"/>
                  <a:pt x="9160589" y="114306"/>
                </a:cubicBezTo>
                <a:cubicBezTo>
                  <a:pt x="10022072" y="38106"/>
                  <a:pt x="10959756" y="338673"/>
                  <a:pt x="11535489" y="469906"/>
                </a:cubicBezTo>
                <a:cubicBezTo>
                  <a:pt x="12111222" y="601139"/>
                  <a:pt x="12212822" y="914406"/>
                  <a:pt x="12614989" y="901706"/>
                </a:cubicBezTo>
                <a:cubicBezTo>
                  <a:pt x="13017156" y="889006"/>
                  <a:pt x="13728356" y="71973"/>
                  <a:pt x="13948489" y="393706"/>
                </a:cubicBezTo>
                <a:cubicBezTo>
                  <a:pt x="14168622" y="715439"/>
                  <a:pt x="14636406" y="2237323"/>
                  <a:pt x="13935789" y="2832106"/>
                </a:cubicBezTo>
                <a:cubicBezTo>
                  <a:pt x="13235172" y="3426889"/>
                  <a:pt x="11916489" y="3850223"/>
                  <a:pt x="9744789" y="3962406"/>
                </a:cubicBezTo>
                <a:cubicBezTo>
                  <a:pt x="7573089" y="4074589"/>
                  <a:pt x="2512139" y="4068239"/>
                  <a:pt x="905589" y="3505206"/>
                </a:cubicBezTo>
                <a:cubicBezTo>
                  <a:pt x="-700961" y="2942173"/>
                  <a:pt x="342556" y="1737789"/>
                  <a:pt x="232489" y="1257306"/>
                </a:cubicBezTo>
                <a:cubicBezTo>
                  <a:pt x="122422" y="776823"/>
                  <a:pt x="171106" y="831856"/>
                  <a:pt x="245189" y="622306"/>
                </a:cubicBezTo>
                <a:close/>
              </a:path>
            </a:pathLst>
          </a:custGeom>
          <a:solidFill>
            <a:srgbClr val="ADE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Icon&#10;&#10;Description automatically generated">
            <a:extLst>
              <a:ext uri="{FF2B5EF4-FFF2-40B4-BE49-F238E27FC236}">
                <a16:creationId xmlns:a16="http://schemas.microsoft.com/office/drawing/2014/main" id="{E0BC0387-4549-49D5-BE24-2BD0DF6750F6}"/>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tretch>
            <a:fillRect/>
          </a:stretch>
        </p:blipFill>
        <p:spPr>
          <a:xfrm>
            <a:off x="9575300" y="837697"/>
            <a:ext cx="2400800" cy="2400800"/>
          </a:xfrm>
          <a:prstGeom prst="rect">
            <a:avLst/>
          </a:prstGeom>
        </p:spPr>
      </p:pic>
      <p:pic>
        <p:nvPicPr>
          <p:cNvPr id="6" name="Picture 5" descr="Icon&#10;&#10;Description automatically generated">
            <a:extLst>
              <a:ext uri="{FF2B5EF4-FFF2-40B4-BE49-F238E27FC236}">
                <a16:creationId xmlns:a16="http://schemas.microsoft.com/office/drawing/2014/main" id="{EDDFA575-3438-4ACB-BE82-841868F01F34}"/>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tretch>
            <a:fillRect/>
          </a:stretch>
        </p:blipFill>
        <p:spPr>
          <a:xfrm>
            <a:off x="-320540" y="685478"/>
            <a:ext cx="1816600" cy="1816600"/>
          </a:xfrm>
          <a:prstGeom prst="rect">
            <a:avLst/>
          </a:prstGeom>
        </p:spPr>
      </p:pic>
      <p:pic>
        <p:nvPicPr>
          <p:cNvPr id="10" name="Picture 9" descr="Icon&#10;&#10;Description automatically generated">
            <a:extLst>
              <a:ext uri="{FF2B5EF4-FFF2-40B4-BE49-F238E27FC236}">
                <a16:creationId xmlns:a16="http://schemas.microsoft.com/office/drawing/2014/main" id="{F5F4A6C6-9EE0-44F4-B8C4-55D6B0408DAA}"/>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tretch>
            <a:fillRect/>
          </a:stretch>
        </p:blipFill>
        <p:spPr>
          <a:xfrm flipH="1">
            <a:off x="9130300" y="-147760"/>
            <a:ext cx="1816600" cy="1816600"/>
          </a:xfrm>
          <a:prstGeom prst="rect">
            <a:avLst/>
          </a:prstGeom>
        </p:spPr>
      </p:pic>
      <p:pic>
        <p:nvPicPr>
          <p:cNvPr id="11" name="Picture 10" descr="Icon&#10;&#10;Description automatically generated">
            <a:extLst>
              <a:ext uri="{FF2B5EF4-FFF2-40B4-BE49-F238E27FC236}">
                <a16:creationId xmlns:a16="http://schemas.microsoft.com/office/drawing/2014/main" id="{C820CA07-45E7-4A37-B74D-BBFBE1099DFD}"/>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tretch>
            <a:fillRect/>
          </a:stretch>
        </p:blipFill>
        <p:spPr>
          <a:xfrm flipH="1">
            <a:off x="11067800" y="-724729"/>
            <a:ext cx="1816600" cy="1816600"/>
          </a:xfrm>
          <a:prstGeom prst="rect">
            <a:avLst/>
          </a:prstGeom>
        </p:spPr>
      </p:pic>
      <p:grpSp>
        <p:nvGrpSpPr>
          <p:cNvPr id="27" name="Group 26">
            <a:extLst>
              <a:ext uri="{FF2B5EF4-FFF2-40B4-BE49-F238E27FC236}">
                <a16:creationId xmlns:a16="http://schemas.microsoft.com/office/drawing/2014/main" id="{37847D93-6AA2-4102-8B3F-D45FEA956B50}"/>
              </a:ext>
            </a:extLst>
          </p:cNvPr>
          <p:cNvGrpSpPr/>
          <p:nvPr/>
        </p:nvGrpSpPr>
        <p:grpSpPr>
          <a:xfrm>
            <a:off x="7151357" y="2827043"/>
            <a:ext cx="2211183" cy="2193885"/>
            <a:chOff x="5917386" y="2830995"/>
            <a:chExt cx="2211183" cy="2193885"/>
          </a:xfrm>
        </p:grpSpPr>
        <p:sp>
          <p:nvSpPr>
            <p:cNvPr id="24" name="Rectangle: Rounded Corners 23">
              <a:extLst>
                <a:ext uri="{FF2B5EF4-FFF2-40B4-BE49-F238E27FC236}">
                  <a16:creationId xmlns:a16="http://schemas.microsoft.com/office/drawing/2014/main" id="{B3C34D95-CD71-4B5B-A6F4-867FFC16E654}"/>
                </a:ext>
              </a:extLst>
            </p:cNvPr>
            <p:cNvSpPr/>
            <p:nvPr/>
          </p:nvSpPr>
          <p:spPr>
            <a:xfrm>
              <a:off x="5917386" y="2830995"/>
              <a:ext cx="2211183" cy="2193885"/>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59014186-5437-49B8-B63E-F975AFFAFD6C}"/>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Lst>
            </a:blip>
            <a:srcRect l="21637" t="48445" r="64775" b="43661"/>
            <a:stretch/>
          </p:blipFill>
          <p:spPr>
            <a:xfrm>
              <a:off x="6196386" y="2953863"/>
              <a:ext cx="1508990" cy="1948150"/>
            </a:xfrm>
            <a:prstGeom prst="roundRect">
              <a:avLst/>
            </a:prstGeom>
            <a:ln>
              <a:solidFill>
                <a:schemeClr val="bg1"/>
              </a:solidFill>
            </a:ln>
          </p:spPr>
        </p:pic>
      </p:grpSp>
      <p:grpSp>
        <p:nvGrpSpPr>
          <p:cNvPr id="26" name="Group 25">
            <a:extLst>
              <a:ext uri="{FF2B5EF4-FFF2-40B4-BE49-F238E27FC236}">
                <a16:creationId xmlns:a16="http://schemas.microsoft.com/office/drawing/2014/main" id="{8C2DC02B-B66C-457B-826B-1C0E10C14FD6}"/>
              </a:ext>
            </a:extLst>
          </p:cNvPr>
          <p:cNvGrpSpPr/>
          <p:nvPr/>
        </p:nvGrpSpPr>
        <p:grpSpPr>
          <a:xfrm>
            <a:off x="4450737" y="2869964"/>
            <a:ext cx="2211183" cy="2193885"/>
            <a:chOff x="3337690" y="2103844"/>
            <a:chExt cx="2211183" cy="2193885"/>
          </a:xfrm>
        </p:grpSpPr>
        <p:sp>
          <p:nvSpPr>
            <p:cNvPr id="25" name="Rectangle: Rounded Corners 24">
              <a:extLst>
                <a:ext uri="{FF2B5EF4-FFF2-40B4-BE49-F238E27FC236}">
                  <a16:creationId xmlns:a16="http://schemas.microsoft.com/office/drawing/2014/main" id="{515AC32C-A21B-4744-BC9A-1CDF962F95E1}"/>
                </a:ext>
              </a:extLst>
            </p:cNvPr>
            <p:cNvSpPr/>
            <p:nvPr/>
          </p:nvSpPr>
          <p:spPr>
            <a:xfrm>
              <a:off x="3337690" y="2103844"/>
              <a:ext cx="2211183" cy="2193885"/>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40CB8452-2A8F-4287-B900-A14C58EF2C72}"/>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Lst>
            </a:blip>
            <a:srcRect l="6008" t="45715" r="80404" b="46392"/>
            <a:stretch/>
          </p:blipFill>
          <p:spPr>
            <a:xfrm>
              <a:off x="3692035" y="2293782"/>
              <a:ext cx="1508990" cy="1948149"/>
            </a:xfrm>
            <a:prstGeom prst="roundRect">
              <a:avLst/>
            </a:prstGeom>
            <a:ln>
              <a:solidFill>
                <a:schemeClr val="bg1"/>
              </a:solidFill>
            </a:ln>
          </p:spPr>
        </p:pic>
      </p:grpSp>
      <p:grpSp>
        <p:nvGrpSpPr>
          <p:cNvPr id="28" name="Group 27">
            <a:extLst>
              <a:ext uri="{FF2B5EF4-FFF2-40B4-BE49-F238E27FC236}">
                <a16:creationId xmlns:a16="http://schemas.microsoft.com/office/drawing/2014/main" id="{96BB654A-124F-450B-906C-DAA8DD35E3EA}"/>
              </a:ext>
            </a:extLst>
          </p:cNvPr>
          <p:cNvGrpSpPr/>
          <p:nvPr/>
        </p:nvGrpSpPr>
        <p:grpSpPr>
          <a:xfrm>
            <a:off x="9851978" y="2799415"/>
            <a:ext cx="2211183" cy="2193885"/>
            <a:chOff x="8769556" y="3012206"/>
            <a:chExt cx="2211183" cy="2193885"/>
          </a:xfrm>
        </p:grpSpPr>
        <p:sp>
          <p:nvSpPr>
            <p:cNvPr id="23" name="Rectangle: Rounded Corners 22">
              <a:extLst>
                <a:ext uri="{FF2B5EF4-FFF2-40B4-BE49-F238E27FC236}">
                  <a16:creationId xmlns:a16="http://schemas.microsoft.com/office/drawing/2014/main" id="{06C1378C-3AC6-4E40-BA46-50E28A0ADE79}"/>
                </a:ext>
              </a:extLst>
            </p:cNvPr>
            <p:cNvSpPr/>
            <p:nvPr/>
          </p:nvSpPr>
          <p:spPr>
            <a:xfrm>
              <a:off x="8769556" y="3012206"/>
              <a:ext cx="2211183" cy="2193885"/>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D2914482-51D0-48C7-8CBA-7C5702131230}"/>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Lst>
            </a:blip>
            <a:srcRect l="34246" t="45908" r="50785" b="47165"/>
            <a:stretch/>
          </p:blipFill>
          <p:spPr>
            <a:xfrm>
              <a:off x="8987273" y="3254465"/>
              <a:ext cx="1662423" cy="1709368"/>
            </a:xfrm>
            <a:prstGeom prst="roundRect">
              <a:avLst/>
            </a:prstGeom>
            <a:ln>
              <a:solidFill>
                <a:schemeClr val="bg1"/>
              </a:solidFill>
            </a:ln>
          </p:spPr>
        </p:pic>
      </p:grpSp>
      <p:grpSp>
        <p:nvGrpSpPr>
          <p:cNvPr id="2" name="Group 1">
            <a:extLst>
              <a:ext uri="{FF2B5EF4-FFF2-40B4-BE49-F238E27FC236}">
                <a16:creationId xmlns:a16="http://schemas.microsoft.com/office/drawing/2014/main" id="{6C60F62B-E651-4D32-A9C8-75F1514F8DCF}"/>
              </a:ext>
            </a:extLst>
          </p:cNvPr>
          <p:cNvGrpSpPr/>
          <p:nvPr/>
        </p:nvGrpSpPr>
        <p:grpSpPr>
          <a:xfrm>
            <a:off x="2819400" y="223221"/>
            <a:ext cx="9243761" cy="2111030"/>
            <a:chOff x="2819400" y="223221"/>
            <a:chExt cx="9243761" cy="2111030"/>
          </a:xfrm>
        </p:grpSpPr>
        <p:grpSp>
          <p:nvGrpSpPr>
            <p:cNvPr id="20" name="Group 19">
              <a:extLst>
                <a:ext uri="{FF2B5EF4-FFF2-40B4-BE49-F238E27FC236}">
                  <a16:creationId xmlns:a16="http://schemas.microsoft.com/office/drawing/2014/main" id="{9D20F0B7-C409-47FA-BA0F-36659BF78D02}"/>
                </a:ext>
              </a:extLst>
            </p:cNvPr>
            <p:cNvGrpSpPr/>
            <p:nvPr/>
          </p:nvGrpSpPr>
          <p:grpSpPr>
            <a:xfrm>
              <a:off x="2819400" y="223221"/>
              <a:ext cx="9243761" cy="2111030"/>
              <a:chOff x="2819400" y="487680"/>
              <a:chExt cx="9243761" cy="997059"/>
            </a:xfrm>
          </p:grpSpPr>
          <p:sp>
            <p:nvSpPr>
              <p:cNvPr id="7" name="Rectangle: Rounded Corners 6">
                <a:extLst>
                  <a:ext uri="{FF2B5EF4-FFF2-40B4-BE49-F238E27FC236}">
                    <a16:creationId xmlns:a16="http://schemas.microsoft.com/office/drawing/2014/main" id="{FE3D3E96-CBED-4A42-A711-141A4479030E}"/>
                  </a:ext>
                </a:extLst>
              </p:cNvPr>
              <p:cNvSpPr/>
              <p:nvPr/>
            </p:nvSpPr>
            <p:spPr>
              <a:xfrm>
                <a:off x="2819400" y="487680"/>
                <a:ext cx="9243761" cy="997059"/>
              </a:xfrm>
              <a:custGeom>
                <a:avLst/>
                <a:gdLst>
                  <a:gd name="connsiteX0" fmla="*/ 0 w 9243761"/>
                  <a:gd name="connsiteY0" fmla="*/ 166180 h 997059"/>
                  <a:gd name="connsiteX1" fmla="*/ 166180 w 9243761"/>
                  <a:gd name="connsiteY1" fmla="*/ 0 h 997059"/>
                  <a:gd name="connsiteX2" fmla="*/ 940786 w 9243761"/>
                  <a:gd name="connsiteY2" fmla="*/ 0 h 997059"/>
                  <a:gd name="connsiteX3" fmla="*/ 1715393 w 9243761"/>
                  <a:gd name="connsiteY3" fmla="*/ 0 h 997059"/>
                  <a:gd name="connsiteX4" fmla="*/ 2400885 w 9243761"/>
                  <a:gd name="connsiteY4" fmla="*/ 0 h 997059"/>
                  <a:gd name="connsiteX5" fmla="*/ 3264606 w 9243761"/>
                  <a:gd name="connsiteY5" fmla="*/ 0 h 997059"/>
                  <a:gd name="connsiteX6" fmla="*/ 3950098 w 9243761"/>
                  <a:gd name="connsiteY6" fmla="*/ 0 h 997059"/>
                  <a:gd name="connsiteX7" fmla="*/ 4368248 w 9243761"/>
                  <a:gd name="connsiteY7" fmla="*/ 0 h 997059"/>
                  <a:gd name="connsiteX8" fmla="*/ 4964627 w 9243761"/>
                  <a:gd name="connsiteY8" fmla="*/ 0 h 997059"/>
                  <a:gd name="connsiteX9" fmla="*/ 5650119 w 9243761"/>
                  <a:gd name="connsiteY9" fmla="*/ 0 h 997059"/>
                  <a:gd name="connsiteX10" fmla="*/ 6246497 w 9243761"/>
                  <a:gd name="connsiteY10" fmla="*/ 0 h 997059"/>
                  <a:gd name="connsiteX11" fmla="*/ 7110218 w 9243761"/>
                  <a:gd name="connsiteY11" fmla="*/ 0 h 997059"/>
                  <a:gd name="connsiteX12" fmla="*/ 7706596 w 9243761"/>
                  <a:gd name="connsiteY12" fmla="*/ 0 h 997059"/>
                  <a:gd name="connsiteX13" fmla="*/ 8481203 w 9243761"/>
                  <a:gd name="connsiteY13" fmla="*/ 0 h 997059"/>
                  <a:gd name="connsiteX14" fmla="*/ 9077581 w 9243761"/>
                  <a:gd name="connsiteY14" fmla="*/ 0 h 997059"/>
                  <a:gd name="connsiteX15" fmla="*/ 9243761 w 9243761"/>
                  <a:gd name="connsiteY15" fmla="*/ 166180 h 997059"/>
                  <a:gd name="connsiteX16" fmla="*/ 9243761 w 9243761"/>
                  <a:gd name="connsiteY16" fmla="*/ 830879 h 997059"/>
                  <a:gd name="connsiteX17" fmla="*/ 9077581 w 9243761"/>
                  <a:gd name="connsiteY17" fmla="*/ 997059 h 997059"/>
                  <a:gd name="connsiteX18" fmla="*/ 8392089 w 9243761"/>
                  <a:gd name="connsiteY18" fmla="*/ 997059 h 997059"/>
                  <a:gd name="connsiteX19" fmla="*/ 7884824 w 9243761"/>
                  <a:gd name="connsiteY19" fmla="*/ 997059 h 997059"/>
                  <a:gd name="connsiteX20" fmla="*/ 7021104 w 9243761"/>
                  <a:gd name="connsiteY20" fmla="*/ 997059 h 997059"/>
                  <a:gd name="connsiteX21" fmla="*/ 6246497 w 9243761"/>
                  <a:gd name="connsiteY21" fmla="*/ 997059 h 997059"/>
                  <a:gd name="connsiteX22" fmla="*/ 5471891 w 9243761"/>
                  <a:gd name="connsiteY22" fmla="*/ 997059 h 997059"/>
                  <a:gd name="connsiteX23" fmla="*/ 5053741 w 9243761"/>
                  <a:gd name="connsiteY23" fmla="*/ 997059 h 997059"/>
                  <a:gd name="connsiteX24" fmla="*/ 4190020 w 9243761"/>
                  <a:gd name="connsiteY24" fmla="*/ 997059 h 997059"/>
                  <a:gd name="connsiteX25" fmla="*/ 3326300 w 9243761"/>
                  <a:gd name="connsiteY25" fmla="*/ 997059 h 997059"/>
                  <a:gd name="connsiteX26" fmla="*/ 2908150 w 9243761"/>
                  <a:gd name="connsiteY26" fmla="*/ 997059 h 997059"/>
                  <a:gd name="connsiteX27" fmla="*/ 2133543 w 9243761"/>
                  <a:gd name="connsiteY27" fmla="*/ 997059 h 997059"/>
                  <a:gd name="connsiteX28" fmla="*/ 1626279 w 9243761"/>
                  <a:gd name="connsiteY28" fmla="*/ 997059 h 997059"/>
                  <a:gd name="connsiteX29" fmla="*/ 940786 w 9243761"/>
                  <a:gd name="connsiteY29" fmla="*/ 997059 h 997059"/>
                  <a:gd name="connsiteX30" fmla="*/ 166180 w 9243761"/>
                  <a:gd name="connsiteY30" fmla="*/ 997059 h 997059"/>
                  <a:gd name="connsiteX31" fmla="*/ 0 w 9243761"/>
                  <a:gd name="connsiteY31" fmla="*/ 830879 h 997059"/>
                  <a:gd name="connsiteX32" fmla="*/ 0 w 9243761"/>
                  <a:gd name="connsiteY32" fmla="*/ 166180 h 9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243761" h="997059" fill="none" extrusionOk="0">
                    <a:moveTo>
                      <a:pt x="0" y="166180"/>
                    </a:moveTo>
                    <a:cubicBezTo>
                      <a:pt x="-16248" y="75057"/>
                      <a:pt x="75476" y="4371"/>
                      <a:pt x="166180" y="0"/>
                    </a:cubicBezTo>
                    <a:cubicBezTo>
                      <a:pt x="549905" y="-30487"/>
                      <a:pt x="568142" y="-26459"/>
                      <a:pt x="940786" y="0"/>
                    </a:cubicBezTo>
                    <a:cubicBezTo>
                      <a:pt x="1313430" y="26459"/>
                      <a:pt x="1396353" y="-499"/>
                      <a:pt x="1715393" y="0"/>
                    </a:cubicBezTo>
                    <a:cubicBezTo>
                      <a:pt x="2034433" y="499"/>
                      <a:pt x="2148519" y="-3311"/>
                      <a:pt x="2400885" y="0"/>
                    </a:cubicBezTo>
                    <a:cubicBezTo>
                      <a:pt x="2653251" y="3311"/>
                      <a:pt x="2981765" y="23081"/>
                      <a:pt x="3264606" y="0"/>
                    </a:cubicBezTo>
                    <a:cubicBezTo>
                      <a:pt x="3547447" y="-23081"/>
                      <a:pt x="3783881" y="-13694"/>
                      <a:pt x="3950098" y="0"/>
                    </a:cubicBezTo>
                    <a:cubicBezTo>
                      <a:pt x="4116315" y="13694"/>
                      <a:pt x="4284117" y="11382"/>
                      <a:pt x="4368248" y="0"/>
                    </a:cubicBezTo>
                    <a:cubicBezTo>
                      <a:pt x="4452379" y="-11382"/>
                      <a:pt x="4822958" y="10356"/>
                      <a:pt x="4964627" y="0"/>
                    </a:cubicBezTo>
                    <a:cubicBezTo>
                      <a:pt x="5106296" y="-10356"/>
                      <a:pt x="5484677" y="-34026"/>
                      <a:pt x="5650119" y="0"/>
                    </a:cubicBezTo>
                    <a:cubicBezTo>
                      <a:pt x="5815561" y="34026"/>
                      <a:pt x="5960121" y="-12668"/>
                      <a:pt x="6246497" y="0"/>
                    </a:cubicBezTo>
                    <a:cubicBezTo>
                      <a:pt x="6532873" y="12668"/>
                      <a:pt x="6848150" y="19371"/>
                      <a:pt x="7110218" y="0"/>
                    </a:cubicBezTo>
                    <a:cubicBezTo>
                      <a:pt x="7372286" y="-19371"/>
                      <a:pt x="7549575" y="-20429"/>
                      <a:pt x="7706596" y="0"/>
                    </a:cubicBezTo>
                    <a:cubicBezTo>
                      <a:pt x="7863617" y="20429"/>
                      <a:pt x="8208785" y="17982"/>
                      <a:pt x="8481203" y="0"/>
                    </a:cubicBezTo>
                    <a:cubicBezTo>
                      <a:pt x="8753621" y="-17982"/>
                      <a:pt x="8785479" y="-19390"/>
                      <a:pt x="9077581" y="0"/>
                    </a:cubicBezTo>
                    <a:cubicBezTo>
                      <a:pt x="9188982" y="991"/>
                      <a:pt x="9240541" y="78801"/>
                      <a:pt x="9243761" y="166180"/>
                    </a:cubicBezTo>
                    <a:cubicBezTo>
                      <a:pt x="9216787" y="453354"/>
                      <a:pt x="9236813" y="668685"/>
                      <a:pt x="9243761" y="830879"/>
                    </a:cubicBezTo>
                    <a:cubicBezTo>
                      <a:pt x="9256947" y="908286"/>
                      <a:pt x="9166270" y="989725"/>
                      <a:pt x="9077581" y="997059"/>
                    </a:cubicBezTo>
                    <a:cubicBezTo>
                      <a:pt x="8903629" y="990204"/>
                      <a:pt x="8566494" y="999672"/>
                      <a:pt x="8392089" y="997059"/>
                    </a:cubicBezTo>
                    <a:cubicBezTo>
                      <a:pt x="8217684" y="994446"/>
                      <a:pt x="8138316" y="1013526"/>
                      <a:pt x="7884824" y="997059"/>
                    </a:cubicBezTo>
                    <a:cubicBezTo>
                      <a:pt x="7631332" y="980592"/>
                      <a:pt x="7247025" y="997354"/>
                      <a:pt x="7021104" y="997059"/>
                    </a:cubicBezTo>
                    <a:cubicBezTo>
                      <a:pt x="6795183" y="996764"/>
                      <a:pt x="6606602" y="997700"/>
                      <a:pt x="6246497" y="997059"/>
                    </a:cubicBezTo>
                    <a:cubicBezTo>
                      <a:pt x="5886392" y="996418"/>
                      <a:pt x="5849047" y="1021664"/>
                      <a:pt x="5471891" y="997059"/>
                    </a:cubicBezTo>
                    <a:cubicBezTo>
                      <a:pt x="5094735" y="972454"/>
                      <a:pt x="5227277" y="1011981"/>
                      <a:pt x="5053741" y="997059"/>
                    </a:cubicBezTo>
                    <a:cubicBezTo>
                      <a:pt x="4880205" y="982138"/>
                      <a:pt x="4410993" y="959842"/>
                      <a:pt x="4190020" y="997059"/>
                    </a:cubicBezTo>
                    <a:cubicBezTo>
                      <a:pt x="3969047" y="1034276"/>
                      <a:pt x="3755900" y="991336"/>
                      <a:pt x="3326300" y="997059"/>
                    </a:cubicBezTo>
                    <a:cubicBezTo>
                      <a:pt x="2896700" y="1002782"/>
                      <a:pt x="3051063" y="1012442"/>
                      <a:pt x="2908150" y="997059"/>
                    </a:cubicBezTo>
                    <a:cubicBezTo>
                      <a:pt x="2765237" y="981677"/>
                      <a:pt x="2461005" y="1035708"/>
                      <a:pt x="2133543" y="997059"/>
                    </a:cubicBezTo>
                    <a:cubicBezTo>
                      <a:pt x="1806081" y="958410"/>
                      <a:pt x="1846235" y="986270"/>
                      <a:pt x="1626279" y="997059"/>
                    </a:cubicBezTo>
                    <a:cubicBezTo>
                      <a:pt x="1406323" y="1007848"/>
                      <a:pt x="1119745" y="994501"/>
                      <a:pt x="940786" y="997059"/>
                    </a:cubicBezTo>
                    <a:cubicBezTo>
                      <a:pt x="761827" y="999617"/>
                      <a:pt x="522951" y="967269"/>
                      <a:pt x="166180" y="997059"/>
                    </a:cubicBezTo>
                    <a:cubicBezTo>
                      <a:pt x="63853" y="985662"/>
                      <a:pt x="-51" y="913094"/>
                      <a:pt x="0" y="830879"/>
                    </a:cubicBezTo>
                    <a:cubicBezTo>
                      <a:pt x="6217" y="526479"/>
                      <a:pt x="8923" y="428603"/>
                      <a:pt x="0" y="166180"/>
                    </a:cubicBezTo>
                    <a:close/>
                  </a:path>
                  <a:path w="9243761" h="997059" stroke="0" extrusionOk="0">
                    <a:moveTo>
                      <a:pt x="0" y="166180"/>
                    </a:moveTo>
                    <a:cubicBezTo>
                      <a:pt x="14140" y="58963"/>
                      <a:pt x="78415" y="1035"/>
                      <a:pt x="166180" y="0"/>
                    </a:cubicBezTo>
                    <a:cubicBezTo>
                      <a:pt x="549403" y="19611"/>
                      <a:pt x="615687" y="35479"/>
                      <a:pt x="1029900" y="0"/>
                    </a:cubicBezTo>
                    <a:cubicBezTo>
                      <a:pt x="1444113" y="-35479"/>
                      <a:pt x="1699192" y="26580"/>
                      <a:pt x="1893621" y="0"/>
                    </a:cubicBezTo>
                    <a:cubicBezTo>
                      <a:pt x="2088050" y="-26580"/>
                      <a:pt x="2429590" y="23264"/>
                      <a:pt x="2579113" y="0"/>
                    </a:cubicBezTo>
                    <a:cubicBezTo>
                      <a:pt x="2728636" y="-23264"/>
                      <a:pt x="3003378" y="28020"/>
                      <a:pt x="3175492" y="0"/>
                    </a:cubicBezTo>
                    <a:cubicBezTo>
                      <a:pt x="3347606" y="-28020"/>
                      <a:pt x="3458774" y="4427"/>
                      <a:pt x="3593642" y="0"/>
                    </a:cubicBezTo>
                    <a:cubicBezTo>
                      <a:pt x="3728510" y="-4427"/>
                      <a:pt x="4034848" y="42748"/>
                      <a:pt x="4457362" y="0"/>
                    </a:cubicBezTo>
                    <a:cubicBezTo>
                      <a:pt x="4879876" y="-42748"/>
                      <a:pt x="4878901" y="-18511"/>
                      <a:pt x="5142855" y="0"/>
                    </a:cubicBezTo>
                    <a:cubicBezTo>
                      <a:pt x="5406809" y="18511"/>
                      <a:pt x="5543874" y="-25503"/>
                      <a:pt x="5739233" y="0"/>
                    </a:cubicBezTo>
                    <a:cubicBezTo>
                      <a:pt x="5934592" y="25503"/>
                      <a:pt x="6252936" y="3644"/>
                      <a:pt x="6602953" y="0"/>
                    </a:cubicBezTo>
                    <a:cubicBezTo>
                      <a:pt x="6952970" y="-3644"/>
                      <a:pt x="7069132" y="-11354"/>
                      <a:pt x="7199332" y="0"/>
                    </a:cubicBezTo>
                    <a:cubicBezTo>
                      <a:pt x="7329532" y="11354"/>
                      <a:pt x="7444629" y="14686"/>
                      <a:pt x="7617482" y="0"/>
                    </a:cubicBezTo>
                    <a:cubicBezTo>
                      <a:pt x="7790335" y="-14686"/>
                      <a:pt x="8145505" y="-6059"/>
                      <a:pt x="8392089" y="0"/>
                    </a:cubicBezTo>
                    <a:cubicBezTo>
                      <a:pt x="8638673" y="6059"/>
                      <a:pt x="8809700" y="13367"/>
                      <a:pt x="9077581" y="0"/>
                    </a:cubicBezTo>
                    <a:cubicBezTo>
                      <a:pt x="9163148" y="-8770"/>
                      <a:pt x="9255868" y="72937"/>
                      <a:pt x="9243761" y="166180"/>
                    </a:cubicBezTo>
                    <a:cubicBezTo>
                      <a:pt x="9258540" y="408012"/>
                      <a:pt x="9241076" y="530621"/>
                      <a:pt x="9243761" y="830879"/>
                    </a:cubicBezTo>
                    <a:cubicBezTo>
                      <a:pt x="9232331" y="930282"/>
                      <a:pt x="9168290" y="1008854"/>
                      <a:pt x="9077581" y="997059"/>
                    </a:cubicBezTo>
                    <a:cubicBezTo>
                      <a:pt x="8958455" y="987485"/>
                      <a:pt x="8809362" y="1008827"/>
                      <a:pt x="8570317" y="997059"/>
                    </a:cubicBezTo>
                    <a:cubicBezTo>
                      <a:pt x="8331272" y="985291"/>
                      <a:pt x="7982933" y="1003462"/>
                      <a:pt x="7795710" y="997059"/>
                    </a:cubicBezTo>
                    <a:cubicBezTo>
                      <a:pt x="7608487" y="990656"/>
                      <a:pt x="7325351" y="1011117"/>
                      <a:pt x="7110218" y="997059"/>
                    </a:cubicBezTo>
                    <a:cubicBezTo>
                      <a:pt x="6895085" y="983001"/>
                      <a:pt x="6605912" y="1001831"/>
                      <a:pt x="6424725" y="997059"/>
                    </a:cubicBezTo>
                    <a:cubicBezTo>
                      <a:pt x="6243538" y="992287"/>
                      <a:pt x="6081863" y="1025567"/>
                      <a:pt x="5828347" y="997059"/>
                    </a:cubicBezTo>
                    <a:cubicBezTo>
                      <a:pt x="5574831" y="968551"/>
                      <a:pt x="5519507" y="989660"/>
                      <a:pt x="5410197" y="997059"/>
                    </a:cubicBezTo>
                    <a:cubicBezTo>
                      <a:pt x="5300887" y="1004459"/>
                      <a:pt x="5036103" y="1015989"/>
                      <a:pt x="4902932" y="997059"/>
                    </a:cubicBezTo>
                    <a:cubicBezTo>
                      <a:pt x="4769762" y="978129"/>
                      <a:pt x="4679219" y="984016"/>
                      <a:pt x="4484782" y="997059"/>
                    </a:cubicBezTo>
                    <a:cubicBezTo>
                      <a:pt x="4290345" y="1010103"/>
                      <a:pt x="3943040" y="992737"/>
                      <a:pt x="3621062" y="997059"/>
                    </a:cubicBezTo>
                    <a:cubicBezTo>
                      <a:pt x="3299084" y="1001381"/>
                      <a:pt x="3318162" y="970538"/>
                      <a:pt x="3024683" y="997059"/>
                    </a:cubicBezTo>
                    <a:cubicBezTo>
                      <a:pt x="2731204" y="1023580"/>
                      <a:pt x="2736259" y="976830"/>
                      <a:pt x="2606533" y="997059"/>
                    </a:cubicBezTo>
                    <a:cubicBezTo>
                      <a:pt x="2476807" y="1017289"/>
                      <a:pt x="2342779" y="995266"/>
                      <a:pt x="2188383" y="997059"/>
                    </a:cubicBezTo>
                    <a:cubicBezTo>
                      <a:pt x="2033987" y="998853"/>
                      <a:pt x="1656380" y="984220"/>
                      <a:pt x="1413776" y="997059"/>
                    </a:cubicBezTo>
                    <a:cubicBezTo>
                      <a:pt x="1171172" y="1009898"/>
                      <a:pt x="433874" y="1028584"/>
                      <a:pt x="166180" y="997059"/>
                    </a:cubicBezTo>
                    <a:cubicBezTo>
                      <a:pt x="85331" y="1004779"/>
                      <a:pt x="14922" y="918045"/>
                      <a:pt x="0" y="830879"/>
                    </a:cubicBezTo>
                    <a:cubicBezTo>
                      <a:pt x="-10963" y="684080"/>
                      <a:pt x="-6542" y="329389"/>
                      <a:pt x="0" y="166180"/>
                    </a:cubicBezTo>
                    <a:close/>
                  </a:path>
                </a:pathLst>
              </a:custGeom>
              <a:solidFill>
                <a:schemeClr val="bg1"/>
              </a:solidFill>
              <a:ln w="28575">
                <a:solidFill>
                  <a:srgbClr val="00B0F0"/>
                </a:solidFill>
                <a:extLst>
                  <a:ext uri="{C807C97D-BFC1-408E-A445-0C87EB9F89A2}">
                    <ask:lineSketchStyleProps xmlns:ask="http://schemas.microsoft.com/office/drawing/2018/sketchyshapes" sd="250176707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DA8FA840-DFA1-41E2-9E4A-22D4AB6140B3}"/>
                  </a:ext>
                </a:extLst>
              </p:cNvPr>
              <p:cNvSpPr/>
              <p:nvPr/>
            </p:nvSpPr>
            <p:spPr>
              <a:xfrm>
                <a:off x="2900761" y="568959"/>
                <a:ext cx="9075339" cy="838935"/>
              </a:xfrm>
              <a:custGeom>
                <a:avLst/>
                <a:gdLst>
                  <a:gd name="connsiteX0" fmla="*/ 0 w 9075339"/>
                  <a:gd name="connsiteY0" fmla="*/ 139825 h 838935"/>
                  <a:gd name="connsiteX1" fmla="*/ 139825 w 9075339"/>
                  <a:gd name="connsiteY1" fmla="*/ 0 h 838935"/>
                  <a:gd name="connsiteX2" fmla="*/ 992330 w 9075339"/>
                  <a:gd name="connsiteY2" fmla="*/ 0 h 838935"/>
                  <a:gd name="connsiteX3" fmla="*/ 1844835 w 9075339"/>
                  <a:gd name="connsiteY3" fmla="*/ 0 h 838935"/>
                  <a:gd name="connsiteX4" fmla="*/ 2521427 w 9075339"/>
                  <a:gd name="connsiteY4" fmla="*/ 0 h 838935"/>
                  <a:gd name="connsiteX5" fmla="*/ 3110062 w 9075339"/>
                  <a:gd name="connsiteY5" fmla="*/ 0 h 838935"/>
                  <a:gd name="connsiteX6" fmla="*/ 3522782 w 9075339"/>
                  <a:gd name="connsiteY6" fmla="*/ 0 h 838935"/>
                  <a:gd name="connsiteX7" fmla="*/ 4375288 w 9075339"/>
                  <a:gd name="connsiteY7" fmla="*/ 0 h 838935"/>
                  <a:gd name="connsiteX8" fmla="*/ 5051879 w 9075339"/>
                  <a:gd name="connsiteY8" fmla="*/ 0 h 838935"/>
                  <a:gd name="connsiteX9" fmla="*/ 5640514 w 9075339"/>
                  <a:gd name="connsiteY9" fmla="*/ 0 h 838935"/>
                  <a:gd name="connsiteX10" fmla="*/ 6493019 w 9075339"/>
                  <a:gd name="connsiteY10" fmla="*/ 0 h 838935"/>
                  <a:gd name="connsiteX11" fmla="*/ 7081653 w 9075339"/>
                  <a:gd name="connsiteY11" fmla="*/ 0 h 838935"/>
                  <a:gd name="connsiteX12" fmla="*/ 7494374 w 9075339"/>
                  <a:gd name="connsiteY12" fmla="*/ 0 h 838935"/>
                  <a:gd name="connsiteX13" fmla="*/ 8258923 w 9075339"/>
                  <a:gd name="connsiteY13" fmla="*/ 0 h 838935"/>
                  <a:gd name="connsiteX14" fmla="*/ 8935514 w 9075339"/>
                  <a:gd name="connsiteY14" fmla="*/ 0 h 838935"/>
                  <a:gd name="connsiteX15" fmla="*/ 9075339 w 9075339"/>
                  <a:gd name="connsiteY15" fmla="*/ 139825 h 838935"/>
                  <a:gd name="connsiteX16" fmla="*/ 9075339 w 9075339"/>
                  <a:gd name="connsiteY16" fmla="*/ 699110 h 838935"/>
                  <a:gd name="connsiteX17" fmla="*/ 8935514 w 9075339"/>
                  <a:gd name="connsiteY17" fmla="*/ 838935 h 838935"/>
                  <a:gd name="connsiteX18" fmla="*/ 8434836 w 9075339"/>
                  <a:gd name="connsiteY18" fmla="*/ 838935 h 838935"/>
                  <a:gd name="connsiteX19" fmla="*/ 7670288 w 9075339"/>
                  <a:gd name="connsiteY19" fmla="*/ 838935 h 838935"/>
                  <a:gd name="connsiteX20" fmla="*/ 6993697 w 9075339"/>
                  <a:gd name="connsiteY20" fmla="*/ 838935 h 838935"/>
                  <a:gd name="connsiteX21" fmla="*/ 6317105 w 9075339"/>
                  <a:gd name="connsiteY21" fmla="*/ 838935 h 838935"/>
                  <a:gd name="connsiteX22" fmla="*/ 5728470 w 9075339"/>
                  <a:gd name="connsiteY22" fmla="*/ 838935 h 838935"/>
                  <a:gd name="connsiteX23" fmla="*/ 5315750 w 9075339"/>
                  <a:gd name="connsiteY23" fmla="*/ 838935 h 838935"/>
                  <a:gd name="connsiteX24" fmla="*/ 4815072 w 9075339"/>
                  <a:gd name="connsiteY24" fmla="*/ 838935 h 838935"/>
                  <a:gd name="connsiteX25" fmla="*/ 4402351 w 9075339"/>
                  <a:gd name="connsiteY25" fmla="*/ 838935 h 838935"/>
                  <a:gd name="connsiteX26" fmla="*/ 3549846 w 9075339"/>
                  <a:gd name="connsiteY26" fmla="*/ 838935 h 838935"/>
                  <a:gd name="connsiteX27" fmla="*/ 2961211 w 9075339"/>
                  <a:gd name="connsiteY27" fmla="*/ 838935 h 838935"/>
                  <a:gd name="connsiteX28" fmla="*/ 2548491 w 9075339"/>
                  <a:gd name="connsiteY28" fmla="*/ 838935 h 838935"/>
                  <a:gd name="connsiteX29" fmla="*/ 2135770 w 9075339"/>
                  <a:gd name="connsiteY29" fmla="*/ 838935 h 838935"/>
                  <a:gd name="connsiteX30" fmla="*/ 1371221 w 9075339"/>
                  <a:gd name="connsiteY30" fmla="*/ 838935 h 838935"/>
                  <a:gd name="connsiteX31" fmla="*/ 139825 w 9075339"/>
                  <a:gd name="connsiteY31" fmla="*/ 838935 h 838935"/>
                  <a:gd name="connsiteX32" fmla="*/ 0 w 9075339"/>
                  <a:gd name="connsiteY32" fmla="*/ 699110 h 838935"/>
                  <a:gd name="connsiteX33" fmla="*/ 0 w 9075339"/>
                  <a:gd name="connsiteY33" fmla="*/ 139825 h 83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075339" h="838935" extrusionOk="0">
                    <a:moveTo>
                      <a:pt x="0" y="139825"/>
                    </a:moveTo>
                    <a:cubicBezTo>
                      <a:pt x="1256" y="61231"/>
                      <a:pt x="73955" y="2928"/>
                      <a:pt x="139825" y="0"/>
                    </a:cubicBezTo>
                    <a:cubicBezTo>
                      <a:pt x="332879" y="36561"/>
                      <a:pt x="697493" y="-26056"/>
                      <a:pt x="992330" y="0"/>
                    </a:cubicBezTo>
                    <a:cubicBezTo>
                      <a:pt x="1287168" y="26056"/>
                      <a:pt x="1434089" y="23278"/>
                      <a:pt x="1844835" y="0"/>
                    </a:cubicBezTo>
                    <a:cubicBezTo>
                      <a:pt x="2255581" y="-23278"/>
                      <a:pt x="2185209" y="21850"/>
                      <a:pt x="2521427" y="0"/>
                    </a:cubicBezTo>
                    <a:cubicBezTo>
                      <a:pt x="2857645" y="-21850"/>
                      <a:pt x="2891453" y="25052"/>
                      <a:pt x="3110062" y="0"/>
                    </a:cubicBezTo>
                    <a:cubicBezTo>
                      <a:pt x="3328671" y="-25052"/>
                      <a:pt x="3365903" y="539"/>
                      <a:pt x="3522782" y="0"/>
                    </a:cubicBezTo>
                    <a:cubicBezTo>
                      <a:pt x="3679661" y="-539"/>
                      <a:pt x="4065499" y="21019"/>
                      <a:pt x="4375288" y="0"/>
                    </a:cubicBezTo>
                    <a:cubicBezTo>
                      <a:pt x="4685077" y="-21019"/>
                      <a:pt x="4741473" y="-1566"/>
                      <a:pt x="5051879" y="0"/>
                    </a:cubicBezTo>
                    <a:cubicBezTo>
                      <a:pt x="5362285" y="1566"/>
                      <a:pt x="5461938" y="10370"/>
                      <a:pt x="5640514" y="0"/>
                    </a:cubicBezTo>
                    <a:cubicBezTo>
                      <a:pt x="5819090" y="-10370"/>
                      <a:pt x="6201627" y="-32363"/>
                      <a:pt x="6493019" y="0"/>
                    </a:cubicBezTo>
                    <a:cubicBezTo>
                      <a:pt x="6784411" y="32363"/>
                      <a:pt x="6916548" y="3383"/>
                      <a:pt x="7081653" y="0"/>
                    </a:cubicBezTo>
                    <a:cubicBezTo>
                      <a:pt x="7246758" y="-3383"/>
                      <a:pt x="7343215" y="-8638"/>
                      <a:pt x="7494374" y="0"/>
                    </a:cubicBezTo>
                    <a:cubicBezTo>
                      <a:pt x="7645533" y="8638"/>
                      <a:pt x="7877831" y="13319"/>
                      <a:pt x="8258923" y="0"/>
                    </a:cubicBezTo>
                    <a:cubicBezTo>
                      <a:pt x="8640015" y="-13319"/>
                      <a:pt x="8729524" y="-15851"/>
                      <a:pt x="8935514" y="0"/>
                    </a:cubicBezTo>
                    <a:cubicBezTo>
                      <a:pt x="9009815" y="-4125"/>
                      <a:pt x="9090487" y="60770"/>
                      <a:pt x="9075339" y="139825"/>
                    </a:cubicBezTo>
                    <a:cubicBezTo>
                      <a:pt x="9054216" y="382154"/>
                      <a:pt x="9049119" y="503857"/>
                      <a:pt x="9075339" y="699110"/>
                    </a:cubicBezTo>
                    <a:cubicBezTo>
                      <a:pt x="9068518" y="780883"/>
                      <a:pt x="9011706" y="850300"/>
                      <a:pt x="8935514" y="838935"/>
                    </a:cubicBezTo>
                    <a:cubicBezTo>
                      <a:pt x="8772252" y="815387"/>
                      <a:pt x="8669121" y="849896"/>
                      <a:pt x="8434836" y="838935"/>
                    </a:cubicBezTo>
                    <a:cubicBezTo>
                      <a:pt x="8200551" y="827974"/>
                      <a:pt x="7891825" y="837982"/>
                      <a:pt x="7670288" y="838935"/>
                    </a:cubicBezTo>
                    <a:cubicBezTo>
                      <a:pt x="7448751" y="839888"/>
                      <a:pt x="7179159" y="854473"/>
                      <a:pt x="6993697" y="838935"/>
                    </a:cubicBezTo>
                    <a:cubicBezTo>
                      <a:pt x="6808235" y="823397"/>
                      <a:pt x="6479209" y="850442"/>
                      <a:pt x="6317105" y="838935"/>
                    </a:cubicBezTo>
                    <a:cubicBezTo>
                      <a:pt x="6155001" y="827428"/>
                      <a:pt x="5983378" y="827642"/>
                      <a:pt x="5728470" y="838935"/>
                    </a:cubicBezTo>
                    <a:cubicBezTo>
                      <a:pt x="5473562" y="850228"/>
                      <a:pt x="5424824" y="832664"/>
                      <a:pt x="5315750" y="838935"/>
                    </a:cubicBezTo>
                    <a:cubicBezTo>
                      <a:pt x="5206676" y="845206"/>
                      <a:pt x="5059250" y="853330"/>
                      <a:pt x="4815072" y="838935"/>
                    </a:cubicBezTo>
                    <a:cubicBezTo>
                      <a:pt x="4570894" y="824540"/>
                      <a:pt x="4505854" y="848892"/>
                      <a:pt x="4402351" y="838935"/>
                    </a:cubicBezTo>
                    <a:cubicBezTo>
                      <a:pt x="4298848" y="828978"/>
                      <a:pt x="3919462" y="824671"/>
                      <a:pt x="3549846" y="838935"/>
                    </a:cubicBezTo>
                    <a:cubicBezTo>
                      <a:pt x="3180231" y="853199"/>
                      <a:pt x="3082606" y="830678"/>
                      <a:pt x="2961211" y="838935"/>
                    </a:cubicBezTo>
                    <a:cubicBezTo>
                      <a:pt x="2839817" y="847192"/>
                      <a:pt x="2641471" y="856150"/>
                      <a:pt x="2548491" y="838935"/>
                    </a:cubicBezTo>
                    <a:cubicBezTo>
                      <a:pt x="2455511" y="821720"/>
                      <a:pt x="2327530" y="822497"/>
                      <a:pt x="2135770" y="838935"/>
                    </a:cubicBezTo>
                    <a:cubicBezTo>
                      <a:pt x="1944010" y="855373"/>
                      <a:pt x="1709840" y="812245"/>
                      <a:pt x="1371221" y="838935"/>
                    </a:cubicBezTo>
                    <a:cubicBezTo>
                      <a:pt x="1032602" y="865625"/>
                      <a:pt x="652362" y="893279"/>
                      <a:pt x="139825" y="838935"/>
                    </a:cubicBezTo>
                    <a:cubicBezTo>
                      <a:pt x="68182" y="842876"/>
                      <a:pt x="12209" y="772559"/>
                      <a:pt x="0" y="699110"/>
                    </a:cubicBezTo>
                    <a:cubicBezTo>
                      <a:pt x="-13460" y="539574"/>
                      <a:pt x="17655" y="371347"/>
                      <a:pt x="0" y="139825"/>
                    </a:cubicBezTo>
                    <a:close/>
                  </a:path>
                </a:pathLst>
              </a:custGeom>
              <a:noFill/>
              <a:ln w="28575">
                <a:solidFill>
                  <a:srgbClr val="3FCDFF"/>
                </a:solidFill>
                <a:prstDash val="dash"/>
                <a:extLst>
                  <a:ext uri="{C807C97D-BFC1-408E-A445-0C87EB9F89A2}">
                    <ask:lineSketchStyleProps xmlns:ask="http://schemas.microsoft.com/office/drawing/2018/sketchyshapes" sd="250176707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Hộp Văn bản 2">
              <a:extLst>
                <a:ext uri="{FF2B5EF4-FFF2-40B4-BE49-F238E27FC236}">
                  <a16:creationId xmlns:a16="http://schemas.microsoft.com/office/drawing/2014/main" id="{790F7DE0-7002-4F3F-97E6-036C07BA0BCF}"/>
                </a:ext>
              </a:extLst>
            </p:cNvPr>
            <p:cNvSpPr txBox="1"/>
            <p:nvPr/>
          </p:nvSpPr>
          <p:spPr>
            <a:xfrm>
              <a:off x="3289972" y="411727"/>
              <a:ext cx="836720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Tìm từ ngữ chỉ đặc điểm của các sự vật sau</a:t>
              </a:r>
              <a:r>
                <a:rPr kumimoji="0" lang="en-US"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 và tìm </a:t>
              </a:r>
              <a:r>
                <a:rPr kumimoji="0" lang="vi-VN"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từ ngữ có nghĩa trái ngược với các từ ngữ tìm được</a:t>
              </a:r>
              <a:r>
                <a:rPr kumimoji="0" lang="en-US"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a:t>
              </a:r>
            </a:p>
          </p:txBody>
        </p:sp>
      </p:grpSp>
      <p:pic>
        <p:nvPicPr>
          <p:cNvPr id="22" name="Picture 21" descr="A picture containing doll, toy, vector graphics&#10;&#10;Description automatically generated">
            <a:extLst>
              <a:ext uri="{FF2B5EF4-FFF2-40B4-BE49-F238E27FC236}">
                <a16:creationId xmlns:a16="http://schemas.microsoft.com/office/drawing/2014/main" id="{CEF95E6F-6848-4673-BF0F-74892DC289D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217" y="4088749"/>
            <a:ext cx="4665825" cy="2712011"/>
          </a:xfrm>
          <a:prstGeom prst="rect">
            <a:avLst/>
          </a:prstGeom>
        </p:spPr>
      </p:pic>
      <p:grpSp>
        <p:nvGrpSpPr>
          <p:cNvPr id="16" name="Group 15">
            <a:extLst>
              <a:ext uri="{FF2B5EF4-FFF2-40B4-BE49-F238E27FC236}">
                <a16:creationId xmlns:a16="http://schemas.microsoft.com/office/drawing/2014/main" id="{9A951006-8E56-4828-A5DF-277F4FF8B22D}"/>
              </a:ext>
            </a:extLst>
          </p:cNvPr>
          <p:cNvGrpSpPr/>
          <p:nvPr/>
        </p:nvGrpSpPr>
        <p:grpSpPr>
          <a:xfrm>
            <a:off x="31404" y="685478"/>
            <a:ext cx="3546766" cy="3578655"/>
            <a:chOff x="31404" y="685478"/>
            <a:chExt cx="3546766" cy="3578655"/>
          </a:xfrm>
        </p:grpSpPr>
        <p:pic>
          <p:nvPicPr>
            <p:cNvPr id="14" name="Picture 13" descr="Logo&#10;&#10;Description automatically generated">
              <a:extLst>
                <a:ext uri="{FF2B5EF4-FFF2-40B4-BE49-F238E27FC236}">
                  <a16:creationId xmlns:a16="http://schemas.microsoft.com/office/drawing/2014/main" id="{CE1A3019-FB3B-4292-AEEF-F2E7FCA86D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404" y="685478"/>
              <a:ext cx="3546766" cy="3578655"/>
            </a:xfrm>
            <a:prstGeom prst="rect">
              <a:avLst/>
            </a:prstGeom>
          </p:spPr>
        </p:pic>
        <p:sp>
          <p:nvSpPr>
            <p:cNvPr id="15" name="TextBox 14">
              <a:extLst>
                <a:ext uri="{FF2B5EF4-FFF2-40B4-BE49-F238E27FC236}">
                  <a16:creationId xmlns:a16="http://schemas.microsoft.com/office/drawing/2014/main" id="{82395A07-8CC7-45CB-83FA-250C0CFE101B}"/>
                </a:ext>
              </a:extLst>
            </p:cNvPr>
            <p:cNvSpPr txBox="1"/>
            <p:nvPr/>
          </p:nvSpPr>
          <p:spPr>
            <a:xfrm>
              <a:off x="1159363" y="1760825"/>
              <a:ext cx="141035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UTM Cookies" panose="02040603050506020204" pitchFamily="18" charset="0"/>
                  <a:ea typeface="+mn-ea"/>
                  <a:cs typeface="+mn-cs"/>
                </a:rPr>
                <a:t>Thảo luận nhóm</a:t>
              </a:r>
            </a:p>
          </p:txBody>
        </p:sp>
      </p:grpSp>
      <p:sp>
        <p:nvSpPr>
          <p:cNvPr id="17" name="Rectangle: Rounded Corners 16">
            <a:extLst>
              <a:ext uri="{FF2B5EF4-FFF2-40B4-BE49-F238E27FC236}">
                <a16:creationId xmlns:a16="http://schemas.microsoft.com/office/drawing/2014/main" id="{D7350584-323E-4032-B593-4D6A080F0A76}"/>
              </a:ext>
            </a:extLst>
          </p:cNvPr>
          <p:cNvSpPr/>
          <p:nvPr/>
        </p:nvSpPr>
        <p:spPr>
          <a:xfrm>
            <a:off x="4699933" y="5197989"/>
            <a:ext cx="1679134" cy="1113919"/>
          </a:xfrm>
          <a:prstGeom prst="roundRect">
            <a:avLst/>
          </a:prstGeom>
          <a:solidFill>
            <a:schemeClr val="bg1"/>
          </a:solid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a:ln>
                  <a:noFill/>
                </a:ln>
                <a:solidFill>
                  <a:prstClr val="black"/>
                </a:solidFill>
                <a:effectLst/>
                <a:uLnTx/>
                <a:uFillTx/>
                <a:latin typeface="Calibri" panose="020F0502020204030204"/>
                <a:ea typeface="+mn-ea"/>
                <a:cs typeface="+mn-cs"/>
              </a:rPr>
              <a:t>tròn - méo</a:t>
            </a:r>
          </a:p>
        </p:txBody>
      </p:sp>
      <p:sp>
        <p:nvSpPr>
          <p:cNvPr id="30" name="Rectangle: Rounded Corners 29">
            <a:extLst>
              <a:ext uri="{FF2B5EF4-FFF2-40B4-BE49-F238E27FC236}">
                <a16:creationId xmlns:a16="http://schemas.microsoft.com/office/drawing/2014/main" id="{AE5E8BD4-FDD4-4E4E-98A7-991F9F29AA21}"/>
              </a:ext>
            </a:extLst>
          </p:cNvPr>
          <p:cNvSpPr/>
          <p:nvPr/>
        </p:nvSpPr>
        <p:spPr>
          <a:xfrm>
            <a:off x="7451166" y="5240178"/>
            <a:ext cx="1679134" cy="1113919"/>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a:ln>
                  <a:noFill/>
                </a:ln>
                <a:solidFill>
                  <a:prstClr val="black"/>
                </a:solidFill>
                <a:effectLst/>
                <a:uLnTx/>
                <a:uFillTx/>
                <a:latin typeface="Calibri" panose="020F0502020204030204"/>
                <a:ea typeface="+mn-ea"/>
                <a:cs typeface="+mn-cs"/>
              </a:rPr>
              <a:t>mập - ốm</a:t>
            </a:r>
          </a:p>
        </p:txBody>
      </p:sp>
      <p:sp>
        <p:nvSpPr>
          <p:cNvPr id="31" name="Rectangle: Rounded Corners 30">
            <a:extLst>
              <a:ext uri="{FF2B5EF4-FFF2-40B4-BE49-F238E27FC236}">
                <a16:creationId xmlns:a16="http://schemas.microsoft.com/office/drawing/2014/main" id="{C31CD2ED-9782-419E-A8B4-9E735164DF3C}"/>
              </a:ext>
            </a:extLst>
          </p:cNvPr>
          <p:cNvSpPr/>
          <p:nvPr/>
        </p:nvSpPr>
        <p:spPr>
          <a:xfrm>
            <a:off x="10118002" y="5240178"/>
            <a:ext cx="1679134" cy="1113919"/>
          </a:xfrm>
          <a:prstGeom prst="roundRect">
            <a:avLst/>
          </a:prstGeom>
          <a:solidFill>
            <a:schemeClr val="bg1"/>
          </a:solidFill>
          <a:ln w="28575">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a:ln>
                  <a:noFill/>
                </a:ln>
                <a:solidFill>
                  <a:prstClr val="black"/>
                </a:solidFill>
                <a:effectLst/>
                <a:uLnTx/>
                <a:uFillTx/>
                <a:latin typeface="Calibri" panose="020F0502020204030204"/>
                <a:ea typeface="+mn-ea"/>
                <a:cs typeface="+mn-cs"/>
              </a:rPr>
              <a:t>lạnh - nóng</a:t>
            </a:r>
          </a:p>
        </p:txBody>
      </p:sp>
    </p:spTree>
    <p:extLst>
      <p:ext uri="{BB962C8B-B14F-4D97-AF65-F5344CB8AC3E}">
        <p14:creationId xmlns:p14="http://schemas.microsoft.com/office/powerpoint/2010/main" val="7139404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26"/>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2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ppt_x"/>
                                          </p:val>
                                        </p:tav>
                                        <p:tav tm="100000">
                                          <p:val>
                                            <p:strVal val="#ppt_x"/>
                                          </p:val>
                                        </p:tav>
                                      </p:tavLst>
                                    </p:anim>
                                    <p:anim calcmode="lin" valueType="num">
                                      <p:cBhvr additive="base">
                                        <p:cTn id="34" dur="500" fill="hold"/>
                                        <p:tgtEl>
                                          <p:spTgt spid="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4" name="chimes.wav"/>
                                        </p:tgtEl>
                                      </p:cMediaNode>
                                    </p:audio>
                                  </p:sub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ppt_x"/>
                                          </p:val>
                                        </p:tav>
                                        <p:tav tm="100000">
                                          <p:val>
                                            <p:strVal val="#ppt_x"/>
                                          </p:val>
                                        </p:tav>
                                      </p:tavLst>
                                    </p:anim>
                                    <p:anim calcmode="lin" valueType="num">
                                      <p:cBhvr additive="base">
                                        <p:cTn id="40"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0" grpId="0"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DDE"/>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5E6E3818-EF6E-4D3C-B4AB-2D960915C877}"/>
              </a:ext>
            </a:extLst>
          </p:cNvPr>
          <p:cNvSpPr/>
          <p:nvPr/>
        </p:nvSpPr>
        <p:spPr>
          <a:xfrm>
            <a:off x="-1057197" y="4165594"/>
            <a:ext cx="14306394" cy="4019544"/>
          </a:xfrm>
          <a:custGeom>
            <a:avLst/>
            <a:gdLst>
              <a:gd name="connsiteX0" fmla="*/ 114741 w 14353746"/>
              <a:gd name="connsiteY0" fmla="*/ 622306 h 4019544"/>
              <a:gd name="connsiteX1" fmla="*/ 724341 w 14353746"/>
              <a:gd name="connsiteY1" fmla="*/ 6 h 4019544"/>
              <a:gd name="connsiteX2" fmla="*/ 2159441 w 14353746"/>
              <a:gd name="connsiteY2" fmla="*/ 609606 h 4019544"/>
              <a:gd name="connsiteX3" fmla="*/ 4077141 w 14353746"/>
              <a:gd name="connsiteY3" fmla="*/ 393706 h 4019544"/>
              <a:gd name="connsiteX4" fmla="*/ 6413941 w 14353746"/>
              <a:gd name="connsiteY4" fmla="*/ 927106 h 4019544"/>
              <a:gd name="connsiteX5" fmla="*/ 9207941 w 14353746"/>
              <a:gd name="connsiteY5" fmla="*/ 114306 h 4019544"/>
              <a:gd name="connsiteX6" fmla="*/ 11582841 w 14353746"/>
              <a:gd name="connsiteY6" fmla="*/ 469906 h 4019544"/>
              <a:gd name="connsiteX7" fmla="*/ 12662341 w 14353746"/>
              <a:gd name="connsiteY7" fmla="*/ 901706 h 4019544"/>
              <a:gd name="connsiteX8" fmla="*/ 13995841 w 14353746"/>
              <a:gd name="connsiteY8" fmla="*/ 393706 h 4019544"/>
              <a:gd name="connsiteX9" fmla="*/ 13983141 w 14353746"/>
              <a:gd name="connsiteY9" fmla="*/ 2832106 h 4019544"/>
              <a:gd name="connsiteX10" fmla="*/ 9792141 w 14353746"/>
              <a:gd name="connsiteY10" fmla="*/ 3962406 h 4019544"/>
              <a:gd name="connsiteX11" fmla="*/ 952941 w 14353746"/>
              <a:gd name="connsiteY11" fmla="*/ 3505206 h 4019544"/>
              <a:gd name="connsiteX12" fmla="*/ 152841 w 14353746"/>
              <a:gd name="connsiteY12" fmla="*/ 584206 h 4019544"/>
              <a:gd name="connsiteX13" fmla="*/ 114741 w 14353746"/>
              <a:gd name="connsiteY13" fmla="*/ 622306 h 4019544"/>
              <a:gd name="connsiteX0" fmla="*/ 301655 w 14362860"/>
              <a:gd name="connsiteY0" fmla="*/ 622306 h 4019544"/>
              <a:gd name="connsiteX1" fmla="*/ 733455 w 14362860"/>
              <a:gd name="connsiteY1" fmla="*/ 6 h 4019544"/>
              <a:gd name="connsiteX2" fmla="*/ 2168555 w 14362860"/>
              <a:gd name="connsiteY2" fmla="*/ 609606 h 4019544"/>
              <a:gd name="connsiteX3" fmla="*/ 4086255 w 14362860"/>
              <a:gd name="connsiteY3" fmla="*/ 393706 h 4019544"/>
              <a:gd name="connsiteX4" fmla="*/ 6423055 w 14362860"/>
              <a:gd name="connsiteY4" fmla="*/ 927106 h 4019544"/>
              <a:gd name="connsiteX5" fmla="*/ 9217055 w 14362860"/>
              <a:gd name="connsiteY5" fmla="*/ 114306 h 4019544"/>
              <a:gd name="connsiteX6" fmla="*/ 11591955 w 14362860"/>
              <a:gd name="connsiteY6" fmla="*/ 469906 h 4019544"/>
              <a:gd name="connsiteX7" fmla="*/ 12671455 w 14362860"/>
              <a:gd name="connsiteY7" fmla="*/ 901706 h 4019544"/>
              <a:gd name="connsiteX8" fmla="*/ 14004955 w 14362860"/>
              <a:gd name="connsiteY8" fmla="*/ 393706 h 4019544"/>
              <a:gd name="connsiteX9" fmla="*/ 13992255 w 14362860"/>
              <a:gd name="connsiteY9" fmla="*/ 2832106 h 4019544"/>
              <a:gd name="connsiteX10" fmla="*/ 9801255 w 14362860"/>
              <a:gd name="connsiteY10" fmla="*/ 3962406 h 4019544"/>
              <a:gd name="connsiteX11" fmla="*/ 962055 w 14362860"/>
              <a:gd name="connsiteY11" fmla="*/ 3505206 h 4019544"/>
              <a:gd name="connsiteX12" fmla="*/ 161955 w 14362860"/>
              <a:gd name="connsiteY12" fmla="*/ 584206 h 4019544"/>
              <a:gd name="connsiteX13" fmla="*/ 301655 w 14362860"/>
              <a:gd name="connsiteY13" fmla="*/ 622306 h 4019544"/>
              <a:gd name="connsiteX0" fmla="*/ 307688 w 14368893"/>
              <a:gd name="connsiteY0" fmla="*/ 622306 h 4019544"/>
              <a:gd name="connsiteX1" fmla="*/ 739488 w 14368893"/>
              <a:gd name="connsiteY1" fmla="*/ 6 h 4019544"/>
              <a:gd name="connsiteX2" fmla="*/ 2174588 w 14368893"/>
              <a:gd name="connsiteY2" fmla="*/ 609606 h 4019544"/>
              <a:gd name="connsiteX3" fmla="*/ 4092288 w 14368893"/>
              <a:gd name="connsiteY3" fmla="*/ 393706 h 4019544"/>
              <a:gd name="connsiteX4" fmla="*/ 6429088 w 14368893"/>
              <a:gd name="connsiteY4" fmla="*/ 927106 h 4019544"/>
              <a:gd name="connsiteX5" fmla="*/ 9223088 w 14368893"/>
              <a:gd name="connsiteY5" fmla="*/ 114306 h 4019544"/>
              <a:gd name="connsiteX6" fmla="*/ 11597988 w 14368893"/>
              <a:gd name="connsiteY6" fmla="*/ 469906 h 4019544"/>
              <a:gd name="connsiteX7" fmla="*/ 12677488 w 14368893"/>
              <a:gd name="connsiteY7" fmla="*/ 901706 h 4019544"/>
              <a:gd name="connsiteX8" fmla="*/ 14010988 w 14368893"/>
              <a:gd name="connsiteY8" fmla="*/ 393706 h 4019544"/>
              <a:gd name="connsiteX9" fmla="*/ 13998288 w 14368893"/>
              <a:gd name="connsiteY9" fmla="*/ 2832106 h 4019544"/>
              <a:gd name="connsiteX10" fmla="*/ 9807288 w 14368893"/>
              <a:gd name="connsiteY10" fmla="*/ 3962406 h 4019544"/>
              <a:gd name="connsiteX11" fmla="*/ 968088 w 14368893"/>
              <a:gd name="connsiteY11" fmla="*/ 3505206 h 4019544"/>
              <a:gd name="connsiteX12" fmla="*/ 155288 w 14368893"/>
              <a:gd name="connsiteY12" fmla="*/ 698506 h 4019544"/>
              <a:gd name="connsiteX13" fmla="*/ 307688 w 14368893"/>
              <a:gd name="connsiteY13" fmla="*/ 622306 h 4019544"/>
              <a:gd name="connsiteX0" fmla="*/ 278253 w 14339458"/>
              <a:gd name="connsiteY0" fmla="*/ 622306 h 4019544"/>
              <a:gd name="connsiteX1" fmla="*/ 710053 w 14339458"/>
              <a:gd name="connsiteY1" fmla="*/ 6 h 4019544"/>
              <a:gd name="connsiteX2" fmla="*/ 2145153 w 14339458"/>
              <a:gd name="connsiteY2" fmla="*/ 609606 h 4019544"/>
              <a:gd name="connsiteX3" fmla="*/ 4062853 w 14339458"/>
              <a:gd name="connsiteY3" fmla="*/ 393706 h 4019544"/>
              <a:gd name="connsiteX4" fmla="*/ 6399653 w 14339458"/>
              <a:gd name="connsiteY4" fmla="*/ 927106 h 4019544"/>
              <a:gd name="connsiteX5" fmla="*/ 9193653 w 14339458"/>
              <a:gd name="connsiteY5" fmla="*/ 114306 h 4019544"/>
              <a:gd name="connsiteX6" fmla="*/ 11568553 w 14339458"/>
              <a:gd name="connsiteY6" fmla="*/ 469906 h 4019544"/>
              <a:gd name="connsiteX7" fmla="*/ 12648053 w 14339458"/>
              <a:gd name="connsiteY7" fmla="*/ 901706 h 4019544"/>
              <a:gd name="connsiteX8" fmla="*/ 13981553 w 14339458"/>
              <a:gd name="connsiteY8" fmla="*/ 393706 h 4019544"/>
              <a:gd name="connsiteX9" fmla="*/ 13968853 w 14339458"/>
              <a:gd name="connsiteY9" fmla="*/ 2832106 h 4019544"/>
              <a:gd name="connsiteX10" fmla="*/ 9777853 w 14339458"/>
              <a:gd name="connsiteY10" fmla="*/ 3962406 h 4019544"/>
              <a:gd name="connsiteX11" fmla="*/ 938653 w 14339458"/>
              <a:gd name="connsiteY11" fmla="*/ 3505206 h 4019544"/>
              <a:gd name="connsiteX12" fmla="*/ 189353 w 14339458"/>
              <a:gd name="connsiteY12" fmla="*/ 1079506 h 4019544"/>
              <a:gd name="connsiteX13" fmla="*/ 278253 w 14339458"/>
              <a:gd name="connsiteY13" fmla="*/ 622306 h 4019544"/>
              <a:gd name="connsiteX0" fmla="*/ 245189 w 14306394"/>
              <a:gd name="connsiteY0" fmla="*/ 622306 h 4019544"/>
              <a:gd name="connsiteX1" fmla="*/ 676989 w 14306394"/>
              <a:gd name="connsiteY1" fmla="*/ 6 h 4019544"/>
              <a:gd name="connsiteX2" fmla="*/ 2112089 w 14306394"/>
              <a:gd name="connsiteY2" fmla="*/ 609606 h 4019544"/>
              <a:gd name="connsiteX3" fmla="*/ 4029789 w 14306394"/>
              <a:gd name="connsiteY3" fmla="*/ 393706 h 4019544"/>
              <a:gd name="connsiteX4" fmla="*/ 6366589 w 14306394"/>
              <a:gd name="connsiteY4" fmla="*/ 927106 h 4019544"/>
              <a:gd name="connsiteX5" fmla="*/ 9160589 w 14306394"/>
              <a:gd name="connsiteY5" fmla="*/ 114306 h 4019544"/>
              <a:gd name="connsiteX6" fmla="*/ 11535489 w 14306394"/>
              <a:gd name="connsiteY6" fmla="*/ 469906 h 4019544"/>
              <a:gd name="connsiteX7" fmla="*/ 12614989 w 14306394"/>
              <a:gd name="connsiteY7" fmla="*/ 901706 h 4019544"/>
              <a:gd name="connsiteX8" fmla="*/ 13948489 w 14306394"/>
              <a:gd name="connsiteY8" fmla="*/ 393706 h 4019544"/>
              <a:gd name="connsiteX9" fmla="*/ 13935789 w 14306394"/>
              <a:gd name="connsiteY9" fmla="*/ 2832106 h 4019544"/>
              <a:gd name="connsiteX10" fmla="*/ 9744789 w 14306394"/>
              <a:gd name="connsiteY10" fmla="*/ 3962406 h 4019544"/>
              <a:gd name="connsiteX11" fmla="*/ 905589 w 14306394"/>
              <a:gd name="connsiteY11" fmla="*/ 3505206 h 4019544"/>
              <a:gd name="connsiteX12" fmla="*/ 232489 w 14306394"/>
              <a:gd name="connsiteY12" fmla="*/ 1257306 h 4019544"/>
              <a:gd name="connsiteX13" fmla="*/ 245189 w 14306394"/>
              <a:gd name="connsiteY13" fmla="*/ 622306 h 401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06394" h="4019544">
                <a:moveTo>
                  <a:pt x="245189" y="622306"/>
                </a:moveTo>
                <a:cubicBezTo>
                  <a:pt x="319272" y="412756"/>
                  <a:pt x="365839" y="2123"/>
                  <a:pt x="676989" y="6"/>
                </a:cubicBezTo>
                <a:cubicBezTo>
                  <a:pt x="988139" y="-2111"/>
                  <a:pt x="1553289" y="543989"/>
                  <a:pt x="2112089" y="609606"/>
                </a:cubicBezTo>
                <a:cubicBezTo>
                  <a:pt x="2670889" y="675223"/>
                  <a:pt x="3320706" y="340789"/>
                  <a:pt x="4029789" y="393706"/>
                </a:cubicBezTo>
                <a:cubicBezTo>
                  <a:pt x="4738872" y="446623"/>
                  <a:pt x="5511456" y="973673"/>
                  <a:pt x="6366589" y="927106"/>
                </a:cubicBezTo>
                <a:cubicBezTo>
                  <a:pt x="7221722" y="880539"/>
                  <a:pt x="8299106" y="190506"/>
                  <a:pt x="9160589" y="114306"/>
                </a:cubicBezTo>
                <a:cubicBezTo>
                  <a:pt x="10022072" y="38106"/>
                  <a:pt x="10959756" y="338673"/>
                  <a:pt x="11535489" y="469906"/>
                </a:cubicBezTo>
                <a:cubicBezTo>
                  <a:pt x="12111222" y="601139"/>
                  <a:pt x="12212822" y="914406"/>
                  <a:pt x="12614989" y="901706"/>
                </a:cubicBezTo>
                <a:cubicBezTo>
                  <a:pt x="13017156" y="889006"/>
                  <a:pt x="13728356" y="71973"/>
                  <a:pt x="13948489" y="393706"/>
                </a:cubicBezTo>
                <a:cubicBezTo>
                  <a:pt x="14168622" y="715439"/>
                  <a:pt x="14636406" y="2237323"/>
                  <a:pt x="13935789" y="2832106"/>
                </a:cubicBezTo>
                <a:cubicBezTo>
                  <a:pt x="13235172" y="3426889"/>
                  <a:pt x="11916489" y="3850223"/>
                  <a:pt x="9744789" y="3962406"/>
                </a:cubicBezTo>
                <a:cubicBezTo>
                  <a:pt x="7573089" y="4074589"/>
                  <a:pt x="2512139" y="4068239"/>
                  <a:pt x="905589" y="3505206"/>
                </a:cubicBezTo>
                <a:cubicBezTo>
                  <a:pt x="-700961" y="2942173"/>
                  <a:pt x="342556" y="1737789"/>
                  <a:pt x="232489" y="1257306"/>
                </a:cubicBezTo>
                <a:cubicBezTo>
                  <a:pt x="122422" y="776823"/>
                  <a:pt x="171106" y="831856"/>
                  <a:pt x="245189" y="622306"/>
                </a:cubicBezTo>
                <a:close/>
              </a:path>
            </a:pathLst>
          </a:custGeom>
          <a:solidFill>
            <a:srgbClr val="ADE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Icon&#10;&#10;Description automatically generated">
            <a:extLst>
              <a:ext uri="{FF2B5EF4-FFF2-40B4-BE49-F238E27FC236}">
                <a16:creationId xmlns:a16="http://schemas.microsoft.com/office/drawing/2014/main" id="{E0BC0387-4549-49D5-BE24-2BD0DF6750F6}"/>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val="0"/>
              </a:ext>
            </a:extLst>
          </a:blip>
          <a:stretch>
            <a:fillRect/>
          </a:stretch>
        </p:blipFill>
        <p:spPr>
          <a:xfrm>
            <a:off x="2134584" y="1028200"/>
            <a:ext cx="2400800" cy="2400800"/>
          </a:xfrm>
          <a:prstGeom prst="rect">
            <a:avLst/>
          </a:prstGeom>
        </p:spPr>
      </p:pic>
      <p:pic>
        <p:nvPicPr>
          <p:cNvPr id="6" name="Picture 5" descr="Icon&#10;&#10;Description automatically generated">
            <a:extLst>
              <a:ext uri="{FF2B5EF4-FFF2-40B4-BE49-F238E27FC236}">
                <a16:creationId xmlns:a16="http://schemas.microsoft.com/office/drawing/2014/main" id="{EDDFA575-3438-4ACB-BE82-841868F01F34}"/>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val="0"/>
              </a:ext>
            </a:extLst>
          </a:blip>
          <a:stretch>
            <a:fillRect/>
          </a:stretch>
        </p:blipFill>
        <p:spPr>
          <a:xfrm>
            <a:off x="-320540" y="685478"/>
            <a:ext cx="1816600" cy="1816600"/>
          </a:xfrm>
          <a:prstGeom prst="rect">
            <a:avLst/>
          </a:prstGeom>
        </p:spPr>
      </p:pic>
      <p:pic>
        <p:nvPicPr>
          <p:cNvPr id="10" name="Picture 9" descr="Icon&#10;&#10;Description automatically generated">
            <a:extLst>
              <a:ext uri="{FF2B5EF4-FFF2-40B4-BE49-F238E27FC236}">
                <a16:creationId xmlns:a16="http://schemas.microsoft.com/office/drawing/2014/main" id="{F5F4A6C6-9EE0-44F4-B8C4-55D6B0408DAA}"/>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val="0"/>
              </a:ext>
            </a:extLst>
          </a:blip>
          <a:stretch>
            <a:fillRect/>
          </a:stretch>
        </p:blipFill>
        <p:spPr>
          <a:xfrm flipH="1">
            <a:off x="9130300" y="-147760"/>
            <a:ext cx="1816600" cy="1816600"/>
          </a:xfrm>
          <a:prstGeom prst="rect">
            <a:avLst/>
          </a:prstGeom>
        </p:spPr>
      </p:pic>
      <p:pic>
        <p:nvPicPr>
          <p:cNvPr id="11" name="Picture 10" descr="Icon&#10;&#10;Description automatically generated">
            <a:extLst>
              <a:ext uri="{FF2B5EF4-FFF2-40B4-BE49-F238E27FC236}">
                <a16:creationId xmlns:a16="http://schemas.microsoft.com/office/drawing/2014/main" id="{C820CA07-45E7-4A37-B74D-BBFBE1099DFD}"/>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val="0"/>
              </a:ext>
            </a:extLst>
          </a:blip>
          <a:stretch>
            <a:fillRect/>
          </a:stretch>
        </p:blipFill>
        <p:spPr>
          <a:xfrm flipH="1">
            <a:off x="11067800" y="-724729"/>
            <a:ext cx="1816600" cy="1816600"/>
          </a:xfrm>
          <a:prstGeom prst="rect">
            <a:avLst/>
          </a:prstGeom>
        </p:spPr>
      </p:pic>
      <p:grpSp>
        <p:nvGrpSpPr>
          <p:cNvPr id="19" name="Group 18">
            <a:extLst>
              <a:ext uri="{FF2B5EF4-FFF2-40B4-BE49-F238E27FC236}">
                <a16:creationId xmlns:a16="http://schemas.microsoft.com/office/drawing/2014/main" id="{8DEE977A-FAC0-4476-BDB5-38EA4AC59C97}"/>
              </a:ext>
            </a:extLst>
          </p:cNvPr>
          <p:cNvGrpSpPr/>
          <p:nvPr/>
        </p:nvGrpSpPr>
        <p:grpSpPr>
          <a:xfrm>
            <a:off x="3738057" y="2471610"/>
            <a:ext cx="2632540" cy="3049492"/>
            <a:chOff x="2453338" y="2560745"/>
            <a:chExt cx="2632540" cy="3049492"/>
          </a:xfrm>
        </p:grpSpPr>
        <p:sp>
          <p:nvSpPr>
            <p:cNvPr id="18" name="Rectangle: Rounded Corners 17">
              <a:extLst>
                <a:ext uri="{FF2B5EF4-FFF2-40B4-BE49-F238E27FC236}">
                  <a16:creationId xmlns:a16="http://schemas.microsoft.com/office/drawing/2014/main" id="{FDE4D0B3-84D2-49BC-AE3F-7DEDF1FE61F8}"/>
                </a:ext>
              </a:extLst>
            </p:cNvPr>
            <p:cNvSpPr/>
            <p:nvPr/>
          </p:nvSpPr>
          <p:spPr>
            <a:xfrm>
              <a:off x="2453338" y="2560745"/>
              <a:ext cx="2632540" cy="3049492"/>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EF27ED9E-44F8-4AB4-9801-4DB8882E3CBD}"/>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48812" t="47099" r="38902" b="43976"/>
            <a:stretch/>
          </p:blipFill>
          <p:spPr>
            <a:xfrm>
              <a:off x="2999081" y="2883116"/>
              <a:ext cx="1589243" cy="2564955"/>
            </a:xfrm>
            <a:prstGeom prst="roundRect">
              <a:avLst/>
            </a:prstGeom>
            <a:ln>
              <a:solidFill>
                <a:schemeClr val="bg1"/>
              </a:solidFill>
            </a:ln>
          </p:spPr>
        </p:pic>
      </p:grpSp>
      <p:grpSp>
        <p:nvGrpSpPr>
          <p:cNvPr id="7" name="Group 6">
            <a:extLst>
              <a:ext uri="{FF2B5EF4-FFF2-40B4-BE49-F238E27FC236}">
                <a16:creationId xmlns:a16="http://schemas.microsoft.com/office/drawing/2014/main" id="{28E92F1E-DFFC-4964-8B3A-276901F8BED5}"/>
              </a:ext>
            </a:extLst>
          </p:cNvPr>
          <p:cNvGrpSpPr/>
          <p:nvPr/>
        </p:nvGrpSpPr>
        <p:grpSpPr>
          <a:xfrm>
            <a:off x="6553290" y="2471610"/>
            <a:ext cx="2632540" cy="3049492"/>
            <a:chOff x="5383849" y="1367847"/>
            <a:chExt cx="2632540" cy="3049492"/>
          </a:xfrm>
        </p:grpSpPr>
        <p:sp>
          <p:nvSpPr>
            <p:cNvPr id="17" name="Rectangle: Rounded Corners 16">
              <a:extLst>
                <a:ext uri="{FF2B5EF4-FFF2-40B4-BE49-F238E27FC236}">
                  <a16:creationId xmlns:a16="http://schemas.microsoft.com/office/drawing/2014/main" id="{0B24B9B3-3053-429B-8983-F471D638337E}"/>
                </a:ext>
              </a:extLst>
            </p:cNvPr>
            <p:cNvSpPr/>
            <p:nvPr/>
          </p:nvSpPr>
          <p:spPr>
            <a:xfrm>
              <a:off x="5383849" y="1367847"/>
              <a:ext cx="2632540" cy="3049492"/>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74271E40-AD2A-4298-935E-6D455EA695E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60376" t="46262" r="26319" b="47637"/>
            <a:stretch/>
          </p:blipFill>
          <p:spPr>
            <a:xfrm>
              <a:off x="5905497" y="2200708"/>
              <a:ext cx="1589243" cy="1618903"/>
            </a:xfrm>
            <a:prstGeom prst="roundRect">
              <a:avLst/>
            </a:prstGeom>
            <a:ln>
              <a:solidFill>
                <a:schemeClr val="bg1"/>
              </a:solidFill>
            </a:ln>
          </p:spPr>
        </p:pic>
      </p:grpSp>
      <p:grpSp>
        <p:nvGrpSpPr>
          <p:cNvPr id="3" name="Group 2">
            <a:extLst>
              <a:ext uri="{FF2B5EF4-FFF2-40B4-BE49-F238E27FC236}">
                <a16:creationId xmlns:a16="http://schemas.microsoft.com/office/drawing/2014/main" id="{D50A08BE-C177-4113-AA5A-409FB6E4DF8D}"/>
              </a:ext>
            </a:extLst>
          </p:cNvPr>
          <p:cNvGrpSpPr/>
          <p:nvPr/>
        </p:nvGrpSpPr>
        <p:grpSpPr>
          <a:xfrm>
            <a:off x="9368523" y="2443973"/>
            <a:ext cx="2632540" cy="3049492"/>
            <a:chOff x="8369248" y="2470949"/>
            <a:chExt cx="2818625" cy="3229943"/>
          </a:xfrm>
        </p:grpSpPr>
        <p:sp>
          <p:nvSpPr>
            <p:cNvPr id="2" name="Rectangle: Rounded Corners 1">
              <a:extLst>
                <a:ext uri="{FF2B5EF4-FFF2-40B4-BE49-F238E27FC236}">
                  <a16:creationId xmlns:a16="http://schemas.microsoft.com/office/drawing/2014/main" id="{D350D5C7-84C8-4AC4-9342-5E2D116254BA}"/>
                </a:ext>
              </a:extLst>
            </p:cNvPr>
            <p:cNvSpPr/>
            <p:nvPr/>
          </p:nvSpPr>
          <p:spPr>
            <a:xfrm>
              <a:off x="8369248" y="2470949"/>
              <a:ext cx="2818625" cy="3229943"/>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7B8B6F7E-CBF6-4B91-A51A-0125DF99F362}"/>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66629" t="40468" r="2180" b="43218"/>
            <a:stretch/>
          </p:blipFill>
          <p:spPr>
            <a:xfrm>
              <a:off x="8443186" y="2470949"/>
              <a:ext cx="2612553" cy="3035899"/>
            </a:xfrm>
            <a:prstGeom prst="triangle">
              <a:avLst/>
            </a:prstGeom>
            <a:ln>
              <a:solidFill>
                <a:schemeClr val="bg1"/>
              </a:solidFill>
            </a:ln>
          </p:spPr>
        </p:pic>
      </p:grpSp>
      <p:grpSp>
        <p:nvGrpSpPr>
          <p:cNvPr id="24" name="Group 23">
            <a:extLst>
              <a:ext uri="{FF2B5EF4-FFF2-40B4-BE49-F238E27FC236}">
                <a16:creationId xmlns:a16="http://schemas.microsoft.com/office/drawing/2014/main" id="{83DAB7BD-3F40-485B-8E34-1CA76FDBDCBE}"/>
              </a:ext>
            </a:extLst>
          </p:cNvPr>
          <p:cNvGrpSpPr/>
          <p:nvPr/>
        </p:nvGrpSpPr>
        <p:grpSpPr>
          <a:xfrm>
            <a:off x="2829285" y="145421"/>
            <a:ext cx="9243761" cy="2111030"/>
            <a:chOff x="2819400" y="223221"/>
            <a:chExt cx="9243761" cy="2111030"/>
          </a:xfrm>
        </p:grpSpPr>
        <p:grpSp>
          <p:nvGrpSpPr>
            <p:cNvPr id="25" name="Group 24">
              <a:extLst>
                <a:ext uri="{FF2B5EF4-FFF2-40B4-BE49-F238E27FC236}">
                  <a16:creationId xmlns:a16="http://schemas.microsoft.com/office/drawing/2014/main" id="{EB095902-F255-4835-8D18-B9A218756F41}"/>
                </a:ext>
              </a:extLst>
            </p:cNvPr>
            <p:cNvGrpSpPr/>
            <p:nvPr/>
          </p:nvGrpSpPr>
          <p:grpSpPr>
            <a:xfrm>
              <a:off x="2819400" y="223221"/>
              <a:ext cx="9243761" cy="2111030"/>
              <a:chOff x="2819400" y="487680"/>
              <a:chExt cx="9243761" cy="997059"/>
            </a:xfrm>
          </p:grpSpPr>
          <p:sp>
            <p:nvSpPr>
              <p:cNvPr id="27" name="Rectangle: Rounded Corners 26">
                <a:extLst>
                  <a:ext uri="{FF2B5EF4-FFF2-40B4-BE49-F238E27FC236}">
                    <a16:creationId xmlns:a16="http://schemas.microsoft.com/office/drawing/2014/main" id="{DDB011D7-3133-4FD8-B12F-48E8043380CE}"/>
                  </a:ext>
                </a:extLst>
              </p:cNvPr>
              <p:cNvSpPr/>
              <p:nvPr/>
            </p:nvSpPr>
            <p:spPr>
              <a:xfrm>
                <a:off x="2819400" y="487680"/>
                <a:ext cx="9243761" cy="997059"/>
              </a:xfrm>
              <a:custGeom>
                <a:avLst/>
                <a:gdLst>
                  <a:gd name="connsiteX0" fmla="*/ 0 w 9243761"/>
                  <a:gd name="connsiteY0" fmla="*/ 166180 h 997059"/>
                  <a:gd name="connsiteX1" fmla="*/ 166180 w 9243761"/>
                  <a:gd name="connsiteY1" fmla="*/ 0 h 997059"/>
                  <a:gd name="connsiteX2" fmla="*/ 940786 w 9243761"/>
                  <a:gd name="connsiteY2" fmla="*/ 0 h 997059"/>
                  <a:gd name="connsiteX3" fmla="*/ 1715393 w 9243761"/>
                  <a:gd name="connsiteY3" fmla="*/ 0 h 997059"/>
                  <a:gd name="connsiteX4" fmla="*/ 2400885 w 9243761"/>
                  <a:gd name="connsiteY4" fmla="*/ 0 h 997059"/>
                  <a:gd name="connsiteX5" fmla="*/ 3264606 w 9243761"/>
                  <a:gd name="connsiteY5" fmla="*/ 0 h 997059"/>
                  <a:gd name="connsiteX6" fmla="*/ 3950098 w 9243761"/>
                  <a:gd name="connsiteY6" fmla="*/ 0 h 997059"/>
                  <a:gd name="connsiteX7" fmla="*/ 4368248 w 9243761"/>
                  <a:gd name="connsiteY7" fmla="*/ 0 h 997059"/>
                  <a:gd name="connsiteX8" fmla="*/ 4964627 w 9243761"/>
                  <a:gd name="connsiteY8" fmla="*/ 0 h 997059"/>
                  <a:gd name="connsiteX9" fmla="*/ 5650119 w 9243761"/>
                  <a:gd name="connsiteY9" fmla="*/ 0 h 997059"/>
                  <a:gd name="connsiteX10" fmla="*/ 6246497 w 9243761"/>
                  <a:gd name="connsiteY10" fmla="*/ 0 h 997059"/>
                  <a:gd name="connsiteX11" fmla="*/ 7110218 w 9243761"/>
                  <a:gd name="connsiteY11" fmla="*/ 0 h 997059"/>
                  <a:gd name="connsiteX12" fmla="*/ 7706596 w 9243761"/>
                  <a:gd name="connsiteY12" fmla="*/ 0 h 997059"/>
                  <a:gd name="connsiteX13" fmla="*/ 8481203 w 9243761"/>
                  <a:gd name="connsiteY13" fmla="*/ 0 h 997059"/>
                  <a:gd name="connsiteX14" fmla="*/ 9077581 w 9243761"/>
                  <a:gd name="connsiteY14" fmla="*/ 0 h 997059"/>
                  <a:gd name="connsiteX15" fmla="*/ 9243761 w 9243761"/>
                  <a:gd name="connsiteY15" fmla="*/ 166180 h 997059"/>
                  <a:gd name="connsiteX16" fmla="*/ 9243761 w 9243761"/>
                  <a:gd name="connsiteY16" fmla="*/ 830879 h 997059"/>
                  <a:gd name="connsiteX17" fmla="*/ 9077581 w 9243761"/>
                  <a:gd name="connsiteY17" fmla="*/ 997059 h 997059"/>
                  <a:gd name="connsiteX18" fmla="*/ 8392089 w 9243761"/>
                  <a:gd name="connsiteY18" fmla="*/ 997059 h 997059"/>
                  <a:gd name="connsiteX19" fmla="*/ 7884824 w 9243761"/>
                  <a:gd name="connsiteY19" fmla="*/ 997059 h 997059"/>
                  <a:gd name="connsiteX20" fmla="*/ 7021104 w 9243761"/>
                  <a:gd name="connsiteY20" fmla="*/ 997059 h 997059"/>
                  <a:gd name="connsiteX21" fmla="*/ 6246497 w 9243761"/>
                  <a:gd name="connsiteY21" fmla="*/ 997059 h 997059"/>
                  <a:gd name="connsiteX22" fmla="*/ 5471891 w 9243761"/>
                  <a:gd name="connsiteY22" fmla="*/ 997059 h 997059"/>
                  <a:gd name="connsiteX23" fmla="*/ 5053741 w 9243761"/>
                  <a:gd name="connsiteY23" fmla="*/ 997059 h 997059"/>
                  <a:gd name="connsiteX24" fmla="*/ 4190020 w 9243761"/>
                  <a:gd name="connsiteY24" fmla="*/ 997059 h 997059"/>
                  <a:gd name="connsiteX25" fmla="*/ 3326300 w 9243761"/>
                  <a:gd name="connsiteY25" fmla="*/ 997059 h 997059"/>
                  <a:gd name="connsiteX26" fmla="*/ 2908150 w 9243761"/>
                  <a:gd name="connsiteY26" fmla="*/ 997059 h 997059"/>
                  <a:gd name="connsiteX27" fmla="*/ 2133543 w 9243761"/>
                  <a:gd name="connsiteY27" fmla="*/ 997059 h 997059"/>
                  <a:gd name="connsiteX28" fmla="*/ 1626279 w 9243761"/>
                  <a:gd name="connsiteY28" fmla="*/ 997059 h 997059"/>
                  <a:gd name="connsiteX29" fmla="*/ 940786 w 9243761"/>
                  <a:gd name="connsiteY29" fmla="*/ 997059 h 997059"/>
                  <a:gd name="connsiteX30" fmla="*/ 166180 w 9243761"/>
                  <a:gd name="connsiteY30" fmla="*/ 997059 h 997059"/>
                  <a:gd name="connsiteX31" fmla="*/ 0 w 9243761"/>
                  <a:gd name="connsiteY31" fmla="*/ 830879 h 997059"/>
                  <a:gd name="connsiteX32" fmla="*/ 0 w 9243761"/>
                  <a:gd name="connsiteY32" fmla="*/ 166180 h 9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243761" h="997059" fill="none" extrusionOk="0">
                    <a:moveTo>
                      <a:pt x="0" y="166180"/>
                    </a:moveTo>
                    <a:cubicBezTo>
                      <a:pt x="-16248" y="75057"/>
                      <a:pt x="75476" y="4371"/>
                      <a:pt x="166180" y="0"/>
                    </a:cubicBezTo>
                    <a:cubicBezTo>
                      <a:pt x="549905" y="-30487"/>
                      <a:pt x="568142" y="-26459"/>
                      <a:pt x="940786" y="0"/>
                    </a:cubicBezTo>
                    <a:cubicBezTo>
                      <a:pt x="1313430" y="26459"/>
                      <a:pt x="1396353" y="-499"/>
                      <a:pt x="1715393" y="0"/>
                    </a:cubicBezTo>
                    <a:cubicBezTo>
                      <a:pt x="2034433" y="499"/>
                      <a:pt x="2148519" y="-3311"/>
                      <a:pt x="2400885" y="0"/>
                    </a:cubicBezTo>
                    <a:cubicBezTo>
                      <a:pt x="2653251" y="3311"/>
                      <a:pt x="2981765" y="23081"/>
                      <a:pt x="3264606" y="0"/>
                    </a:cubicBezTo>
                    <a:cubicBezTo>
                      <a:pt x="3547447" y="-23081"/>
                      <a:pt x="3783881" y="-13694"/>
                      <a:pt x="3950098" y="0"/>
                    </a:cubicBezTo>
                    <a:cubicBezTo>
                      <a:pt x="4116315" y="13694"/>
                      <a:pt x="4284117" y="11382"/>
                      <a:pt x="4368248" y="0"/>
                    </a:cubicBezTo>
                    <a:cubicBezTo>
                      <a:pt x="4452379" y="-11382"/>
                      <a:pt x="4822958" y="10356"/>
                      <a:pt x="4964627" y="0"/>
                    </a:cubicBezTo>
                    <a:cubicBezTo>
                      <a:pt x="5106296" y="-10356"/>
                      <a:pt x="5484677" y="-34026"/>
                      <a:pt x="5650119" y="0"/>
                    </a:cubicBezTo>
                    <a:cubicBezTo>
                      <a:pt x="5815561" y="34026"/>
                      <a:pt x="5960121" y="-12668"/>
                      <a:pt x="6246497" y="0"/>
                    </a:cubicBezTo>
                    <a:cubicBezTo>
                      <a:pt x="6532873" y="12668"/>
                      <a:pt x="6848150" y="19371"/>
                      <a:pt x="7110218" y="0"/>
                    </a:cubicBezTo>
                    <a:cubicBezTo>
                      <a:pt x="7372286" y="-19371"/>
                      <a:pt x="7549575" y="-20429"/>
                      <a:pt x="7706596" y="0"/>
                    </a:cubicBezTo>
                    <a:cubicBezTo>
                      <a:pt x="7863617" y="20429"/>
                      <a:pt x="8208785" y="17982"/>
                      <a:pt x="8481203" y="0"/>
                    </a:cubicBezTo>
                    <a:cubicBezTo>
                      <a:pt x="8753621" y="-17982"/>
                      <a:pt x="8785479" y="-19390"/>
                      <a:pt x="9077581" y="0"/>
                    </a:cubicBezTo>
                    <a:cubicBezTo>
                      <a:pt x="9188982" y="991"/>
                      <a:pt x="9240541" y="78801"/>
                      <a:pt x="9243761" y="166180"/>
                    </a:cubicBezTo>
                    <a:cubicBezTo>
                      <a:pt x="9216787" y="453354"/>
                      <a:pt x="9236813" y="668685"/>
                      <a:pt x="9243761" y="830879"/>
                    </a:cubicBezTo>
                    <a:cubicBezTo>
                      <a:pt x="9256947" y="908286"/>
                      <a:pt x="9166270" y="989725"/>
                      <a:pt x="9077581" y="997059"/>
                    </a:cubicBezTo>
                    <a:cubicBezTo>
                      <a:pt x="8903629" y="990204"/>
                      <a:pt x="8566494" y="999672"/>
                      <a:pt x="8392089" y="997059"/>
                    </a:cubicBezTo>
                    <a:cubicBezTo>
                      <a:pt x="8217684" y="994446"/>
                      <a:pt x="8138316" y="1013526"/>
                      <a:pt x="7884824" y="997059"/>
                    </a:cubicBezTo>
                    <a:cubicBezTo>
                      <a:pt x="7631332" y="980592"/>
                      <a:pt x="7247025" y="997354"/>
                      <a:pt x="7021104" y="997059"/>
                    </a:cubicBezTo>
                    <a:cubicBezTo>
                      <a:pt x="6795183" y="996764"/>
                      <a:pt x="6606602" y="997700"/>
                      <a:pt x="6246497" y="997059"/>
                    </a:cubicBezTo>
                    <a:cubicBezTo>
                      <a:pt x="5886392" y="996418"/>
                      <a:pt x="5849047" y="1021664"/>
                      <a:pt x="5471891" y="997059"/>
                    </a:cubicBezTo>
                    <a:cubicBezTo>
                      <a:pt x="5094735" y="972454"/>
                      <a:pt x="5227277" y="1011981"/>
                      <a:pt x="5053741" y="997059"/>
                    </a:cubicBezTo>
                    <a:cubicBezTo>
                      <a:pt x="4880205" y="982138"/>
                      <a:pt x="4410993" y="959842"/>
                      <a:pt x="4190020" y="997059"/>
                    </a:cubicBezTo>
                    <a:cubicBezTo>
                      <a:pt x="3969047" y="1034276"/>
                      <a:pt x="3755900" y="991336"/>
                      <a:pt x="3326300" y="997059"/>
                    </a:cubicBezTo>
                    <a:cubicBezTo>
                      <a:pt x="2896700" y="1002782"/>
                      <a:pt x="3051063" y="1012442"/>
                      <a:pt x="2908150" y="997059"/>
                    </a:cubicBezTo>
                    <a:cubicBezTo>
                      <a:pt x="2765237" y="981677"/>
                      <a:pt x="2461005" y="1035708"/>
                      <a:pt x="2133543" y="997059"/>
                    </a:cubicBezTo>
                    <a:cubicBezTo>
                      <a:pt x="1806081" y="958410"/>
                      <a:pt x="1846235" y="986270"/>
                      <a:pt x="1626279" y="997059"/>
                    </a:cubicBezTo>
                    <a:cubicBezTo>
                      <a:pt x="1406323" y="1007848"/>
                      <a:pt x="1119745" y="994501"/>
                      <a:pt x="940786" y="997059"/>
                    </a:cubicBezTo>
                    <a:cubicBezTo>
                      <a:pt x="761827" y="999617"/>
                      <a:pt x="522951" y="967269"/>
                      <a:pt x="166180" y="997059"/>
                    </a:cubicBezTo>
                    <a:cubicBezTo>
                      <a:pt x="63853" y="985662"/>
                      <a:pt x="-51" y="913094"/>
                      <a:pt x="0" y="830879"/>
                    </a:cubicBezTo>
                    <a:cubicBezTo>
                      <a:pt x="6217" y="526479"/>
                      <a:pt x="8923" y="428603"/>
                      <a:pt x="0" y="166180"/>
                    </a:cubicBezTo>
                    <a:close/>
                  </a:path>
                  <a:path w="9243761" h="997059" stroke="0" extrusionOk="0">
                    <a:moveTo>
                      <a:pt x="0" y="166180"/>
                    </a:moveTo>
                    <a:cubicBezTo>
                      <a:pt x="14140" y="58963"/>
                      <a:pt x="78415" y="1035"/>
                      <a:pt x="166180" y="0"/>
                    </a:cubicBezTo>
                    <a:cubicBezTo>
                      <a:pt x="549403" y="19611"/>
                      <a:pt x="615687" y="35479"/>
                      <a:pt x="1029900" y="0"/>
                    </a:cubicBezTo>
                    <a:cubicBezTo>
                      <a:pt x="1444113" y="-35479"/>
                      <a:pt x="1699192" y="26580"/>
                      <a:pt x="1893621" y="0"/>
                    </a:cubicBezTo>
                    <a:cubicBezTo>
                      <a:pt x="2088050" y="-26580"/>
                      <a:pt x="2429590" y="23264"/>
                      <a:pt x="2579113" y="0"/>
                    </a:cubicBezTo>
                    <a:cubicBezTo>
                      <a:pt x="2728636" y="-23264"/>
                      <a:pt x="3003378" y="28020"/>
                      <a:pt x="3175492" y="0"/>
                    </a:cubicBezTo>
                    <a:cubicBezTo>
                      <a:pt x="3347606" y="-28020"/>
                      <a:pt x="3458774" y="4427"/>
                      <a:pt x="3593642" y="0"/>
                    </a:cubicBezTo>
                    <a:cubicBezTo>
                      <a:pt x="3728510" y="-4427"/>
                      <a:pt x="4034848" y="42748"/>
                      <a:pt x="4457362" y="0"/>
                    </a:cubicBezTo>
                    <a:cubicBezTo>
                      <a:pt x="4879876" y="-42748"/>
                      <a:pt x="4878901" y="-18511"/>
                      <a:pt x="5142855" y="0"/>
                    </a:cubicBezTo>
                    <a:cubicBezTo>
                      <a:pt x="5406809" y="18511"/>
                      <a:pt x="5543874" y="-25503"/>
                      <a:pt x="5739233" y="0"/>
                    </a:cubicBezTo>
                    <a:cubicBezTo>
                      <a:pt x="5934592" y="25503"/>
                      <a:pt x="6252936" y="3644"/>
                      <a:pt x="6602953" y="0"/>
                    </a:cubicBezTo>
                    <a:cubicBezTo>
                      <a:pt x="6952970" y="-3644"/>
                      <a:pt x="7069132" y="-11354"/>
                      <a:pt x="7199332" y="0"/>
                    </a:cubicBezTo>
                    <a:cubicBezTo>
                      <a:pt x="7329532" y="11354"/>
                      <a:pt x="7444629" y="14686"/>
                      <a:pt x="7617482" y="0"/>
                    </a:cubicBezTo>
                    <a:cubicBezTo>
                      <a:pt x="7790335" y="-14686"/>
                      <a:pt x="8145505" y="-6059"/>
                      <a:pt x="8392089" y="0"/>
                    </a:cubicBezTo>
                    <a:cubicBezTo>
                      <a:pt x="8638673" y="6059"/>
                      <a:pt x="8809700" y="13367"/>
                      <a:pt x="9077581" y="0"/>
                    </a:cubicBezTo>
                    <a:cubicBezTo>
                      <a:pt x="9163148" y="-8770"/>
                      <a:pt x="9255868" y="72937"/>
                      <a:pt x="9243761" y="166180"/>
                    </a:cubicBezTo>
                    <a:cubicBezTo>
                      <a:pt x="9258540" y="408012"/>
                      <a:pt x="9241076" y="530621"/>
                      <a:pt x="9243761" y="830879"/>
                    </a:cubicBezTo>
                    <a:cubicBezTo>
                      <a:pt x="9232331" y="930282"/>
                      <a:pt x="9168290" y="1008854"/>
                      <a:pt x="9077581" y="997059"/>
                    </a:cubicBezTo>
                    <a:cubicBezTo>
                      <a:pt x="8958455" y="987485"/>
                      <a:pt x="8809362" y="1008827"/>
                      <a:pt x="8570317" y="997059"/>
                    </a:cubicBezTo>
                    <a:cubicBezTo>
                      <a:pt x="8331272" y="985291"/>
                      <a:pt x="7982933" y="1003462"/>
                      <a:pt x="7795710" y="997059"/>
                    </a:cubicBezTo>
                    <a:cubicBezTo>
                      <a:pt x="7608487" y="990656"/>
                      <a:pt x="7325351" y="1011117"/>
                      <a:pt x="7110218" y="997059"/>
                    </a:cubicBezTo>
                    <a:cubicBezTo>
                      <a:pt x="6895085" y="983001"/>
                      <a:pt x="6605912" y="1001831"/>
                      <a:pt x="6424725" y="997059"/>
                    </a:cubicBezTo>
                    <a:cubicBezTo>
                      <a:pt x="6243538" y="992287"/>
                      <a:pt x="6081863" y="1025567"/>
                      <a:pt x="5828347" y="997059"/>
                    </a:cubicBezTo>
                    <a:cubicBezTo>
                      <a:pt x="5574831" y="968551"/>
                      <a:pt x="5519507" y="989660"/>
                      <a:pt x="5410197" y="997059"/>
                    </a:cubicBezTo>
                    <a:cubicBezTo>
                      <a:pt x="5300887" y="1004459"/>
                      <a:pt x="5036103" y="1015989"/>
                      <a:pt x="4902932" y="997059"/>
                    </a:cubicBezTo>
                    <a:cubicBezTo>
                      <a:pt x="4769762" y="978129"/>
                      <a:pt x="4679219" y="984016"/>
                      <a:pt x="4484782" y="997059"/>
                    </a:cubicBezTo>
                    <a:cubicBezTo>
                      <a:pt x="4290345" y="1010103"/>
                      <a:pt x="3943040" y="992737"/>
                      <a:pt x="3621062" y="997059"/>
                    </a:cubicBezTo>
                    <a:cubicBezTo>
                      <a:pt x="3299084" y="1001381"/>
                      <a:pt x="3318162" y="970538"/>
                      <a:pt x="3024683" y="997059"/>
                    </a:cubicBezTo>
                    <a:cubicBezTo>
                      <a:pt x="2731204" y="1023580"/>
                      <a:pt x="2736259" y="976830"/>
                      <a:pt x="2606533" y="997059"/>
                    </a:cubicBezTo>
                    <a:cubicBezTo>
                      <a:pt x="2476807" y="1017289"/>
                      <a:pt x="2342779" y="995266"/>
                      <a:pt x="2188383" y="997059"/>
                    </a:cubicBezTo>
                    <a:cubicBezTo>
                      <a:pt x="2033987" y="998853"/>
                      <a:pt x="1656380" y="984220"/>
                      <a:pt x="1413776" y="997059"/>
                    </a:cubicBezTo>
                    <a:cubicBezTo>
                      <a:pt x="1171172" y="1009898"/>
                      <a:pt x="433874" y="1028584"/>
                      <a:pt x="166180" y="997059"/>
                    </a:cubicBezTo>
                    <a:cubicBezTo>
                      <a:pt x="85331" y="1004779"/>
                      <a:pt x="14922" y="918045"/>
                      <a:pt x="0" y="830879"/>
                    </a:cubicBezTo>
                    <a:cubicBezTo>
                      <a:pt x="-10963" y="684080"/>
                      <a:pt x="-6542" y="329389"/>
                      <a:pt x="0" y="166180"/>
                    </a:cubicBezTo>
                    <a:close/>
                  </a:path>
                </a:pathLst>
              </a:custGeom>
              <a:solidFill>
                <a:schemeClr val="bg1"/>
              </a:solidFill>
              <a:ln w="28575">
                <a:solidFill>
                  <a:srgbClr val="00B0F0"/>
                </a:solidFill>
                <a:extLst>
                  <a:ext uri="{C807C97D-BFC1-408E-A445-0C87EB9F89A2}">
                    <ask:lineSketchStyleProps xmlns:ask="http://schemas.microsoft.com/office/drawing/2018/sketchyshapes" sd="250176707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ECA0B144-917E-4C48-802B-FAF06052A0AC}"/>
                  </a:ext>
                </a:extLst>
              </p:cNvPr>
              <p:cNvSpPr/>
              <p:nvPr/>
            </p:nvSpPr>
            <p:spPr>
              <a:xfrm>
                <a:off x="2900761" y="568959"/>
                <a:ext cx="9075339" cy="838935"/>
              </a:xfrm>
              <a:custGeom>
                <a:avLst/>
                <a:gdLst>
                  <a:gd name="connsiteX0" fmla="*/ 0 w 9075339"/>
                  <a:gd name="connsiteY0" fmla="*/ 139825 h 838935"/>
                  <a:gd name="connsiteX1" fmla="*/ 139825 w 9075339"/>
                  <a:gd name="connsiteY1" fmla="*/ 0 h 838935"/>
                  <a:gd name="connsiteX2" fmla="*/ 992330 w 9075339"/>
                  <a:gd name="connsiteY2" fmla="*/ 0 h 838935"/>
                  <a:gd name="connsiteX3" fmla="*/ 1844835 w 9075339"/>
                  <a:gd name="connsiteY3" fmla="*/ 0 h 838935"/>
                  <a:gd name="connsiteX4" fmla="*/ 2521427 w 9075339"/>
                  <a:gd name="connsiteY4" fmla="*/ 0 h 838935"/>
                  <a:gd name="connsiteX5" fmla="*/ 3110062 w 9075339"/>
                  <a:gd name="connsiteY5" fmla="*/ 0 h 838935"/>
                  <a:gd name="connsiteX6" fmla="*/ 3522782 w 9075339"/>
                  <a:gd name="connsiteY6" fmla="*/ 0 h 838935"/>
                  <a:gd name="connsiteX7" fmla="*/ 4375288 w 9075339"/>
                  <a:gd name="connsiteY7" fmla="*/ 0 h 838935"/>
                  <a:gd name="connsiteX8" fmla="*/ 5051879 w 9075339"/>
                  <a:gd name="connsiteY8" fmla="*/ 0 h 838935"/>
                  <a:gd name="connsiteX9" fmla="*/ 5640514 w 9075339"/>
                  <a:gd name="connsiteY9" fmla="*/ 0 h 838935"/>
                  <a:gd name="connsiteX10" fmla="*/ 6493019 w 9075339"/>
                  <a:gd name="connsiteY10" fmla="*/ 0 h 838935"/>
                  <a:gd name="connsiteX11" fmla="*/ 7081653 w 9075339"/>
                  <a:gd name="connsiteY11" fmla="*/ 0 h 838935"/>
                  <a:gd name="connsiteX12" fmla="*/ 7494374 w 9075339"/>
                  <a:gd name="connsiteY12" fmla="*/ 0 h 838935"/>
                  <a:gd name="connsiteX13" fmla="*/ 8258923 w 9075339"/>
                  <a:gd name="connsiteY13" fmla="*/ 0 h 838935"/>
                  <a:gd name="connsiteX14" fmla="*/ 8935514 w 9075339"/>
                  <a:gd name="connsiteY14" fmla="*/ 0 h 838935"/>
                  <a:gd name="connsiteX15" fmla="*/ 9075339 w 9075339"/>
                  <a:gd name="connsiteY15" fmla="*/ 139825 h 838935"/>
                  <a:gd name="connsiteX16" fmla="*/ 9075339 w 9075339"/>
                  <a:gd name="connsiteY16" fmla="*/ 699110 h 838935"/>
                  <a:gd name="connsiteX17" fmla="*/ 8935514 w 9075339"/>
                  <a:gd name="connsiteY17" fmla="*/ 838935 h 838935"/>
                  <a:gd name="connsiteX18" fmla="*/ 8434836 w 9075339"/>
                  <a:gd name="connsiteY18" fmla="*/ 838935 h 838935"/>
                  <a:gd name="connsiteX19" fmla="*/ 7670288 w 9075339"/>
                  <a:gd name="connsiteY19" fmla="*/ 838935 h 838935"/>
                  <a:gd name="connsiteX20" fmla="*/ 6993697 w 9075339"/>
                  <a:gd name="connsiteY20" fmla="*/ 838935 h 838935"/>
                  <a:gd name="connsiteX21" fmla="*/ 6317105 w 9075339"/>
                  <a:gd name="connsiteY21" fmla="*/ 838935 h 838935"/>
                  <a:gd name="connsiteX22" fmla="*/ 5728470 w 9075339"/>
                  <a:gd name="connsiteY22" fmla="*/ 838935 h 838935"/>
                  <a:gd name="connsiteX23" fmla="*/ 5315750 w 9075339"/>
                  <a:gd name="connsiteY23" fmla="*/ 838935 h 838935"/>
                  <a:gd name="connsiteX24" fmla="*/ 4815072 w 9075339"/>
                  <a:gd name="connsiteY24" fmla="*/ 838935 h 838935"/>
                  <a:gd name="connsiteX25" fmla="*/ 4402351 w 9075339"/>
                  <a:gd name="connsiteY25" fmla="*/ 838935 h 838935"/>
                  <a:gd name="connsiteX26" fmla="*/ 3549846 w 9075339"/>
                  <a:gd name="connsiteY26" fmla="*/ 838935 h 838935"/>
                  <a:gd name="connsiteX27" fmla="*/ 2961211 w 9075339"/>
                  <a:gd name="connsiteY27" fmla="*/ 838935 h 838935"/>
                  <a:gd name="connsiteX28" fmla="*/ 2548491 w 9075339"/>
                  <a:gd name="connsiteY28" fmla="*/ 838935 h 838935"/>
                  <a:gd name="connsiteX29" fmla="*/ 2135770 w 9075339"/>
                  <a:gd name="connsiteY29" fmla="*/ 838935 h 838935"/>
                  <a:gd name="connsiteX30" fmla="*/ 1371221 w 9075339"/>
                  <a:gd name="connsiteY30" fmla="*/ 838935 h 838935"/>
                  <a:gd name="connsiteX31" fmla="*/ 139825 w 9075339"/>
                  <a:gd name="connsiteY31" fmla="*/ 838935 h 838935"/>
                  <a:gd name="connsiteX32" fmla="*/ 0 w 9075339"/>
                  <a:gd name="connsiteY32" fmla="*/ 699110 h 838935"/>
                  <a:gd name="connsiteX33" fmla="*/ 0 w 9075339"/>
                  <a:gd name="connsiteY33" fmla="*/ 139825 h 83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075339" h="838935" extrusionOk="0">
                    <a:moveTo>
                      <a:pt x="0" y="139825"/>
                    </a:moveTo>
                    <a:cubicBezTo>
                      <a:pt x="1256" y="61231"/>
                      <a:pt x="73955" y="2928"/>
                      <a:pt x="139825" y="0"/>
                    </a:cubicBezTo>
                    <a:cubicBezTo>
                      <a:pt x="332879" y="36561"/>
                      <a:pt x="697493" y="-26056"/>
                      <a:pt x="992330" y="0"/>
                    </a:cubicBezTo>
                    <a:cubicBezTo>
                      <a:pt x="1287168" y="26056"/>
                      <a:pt x="1434089" y="23278"/>
                      <a:pt x="1844835" y="0"/>
                    </a:cubicBezTo>
                    <a:cubicBezTo>
                      <a:pt x="2255581" y="-23278"/>
                      <a:pt x="2185209" y="21850"/>
                      <a:pt x="2521427" y="0"/>
                    </a:cubicBezTo>
                    <a:cubicBezTo>
                      <a:pt x="2857645" y="-21850"/>
                      <a:pt x="2891453" y="25052"/>
                      <a:pt x="3110062" y="0"/>
                    </a:cubicBezTo>
                    <a:cubicBezTo>
                      <a:pt x="3328671" y="-25052"/>
                      <a:pt x="3365903" y="539"/>
                      <a:pt x="3522782" y="0"/>
                    </a:cubicBezTo>
                    <a:cubicBezTo>
                      <a:pt x="3679661" y="-539"/>
                      <a:pt x="4065499" y="21019"/>
                      <a:pt x="4375288" y="0"/>
                    </a:cubicBezTo>
                    <a:cubicBezTo>
                      <a:pt x="4685077" y="-21019"/>
                      <a:pt x="4741473" y="-1566"/>
                      <a:pt x="5051879" y="0"/>
                    </a:cubicBezTo>
                    <a:cubicBezTo>
                      <a:pt x="5362285" y="1566"/>
                      <a:pt x="5461938" y="10370"/>
                      <a:pt x="5640514" y="0"/>
                    </a:cubicBezTo>
                    <a:cubicBezTo>
                      <a:pt x="5819090" y="-10370"/>
                      <a:pt x="6201627" y="-32363"/>
                      <a:pt x="6493019" y="0"/>
                    </a:cubicBezTo>
                    <a:cubicBezTo>
                      <a:pt x="6784411" y="32363"/>
                      <a:pt x="6916548" y="3383"/>
                      <a:pt x="7081653" y="0"/>
                    </a:cubicBezTo>
                    <a:cubicBezTo>
                      <a:pt x="7246758" y="-3383"/>
                      <a:pt x="7343215" y="-8638"/>
                      <a:pt x="7494374" y="0"/>
                    </a:cubicBezTo>
                    <a:cubicBezTo>
                      <a:pt x="7645533" y="8638"/>
                      <a:pt x="7877831" y="13319"/>
                      <a:pt x="8258923" y="0"/>
                    </a:cubicBezTo>
                    <a:cubicBezTo>
                      <a:pt x="8640015" y="-13319"/>
                      <a:pt x="8729524" y="-15851"/>
                      <a:pt x="8935514" y="0"/>
                    </a:cubicBezTo>
                    <a:cubicBezTo>
                      <a:pt x="9009815" y="-4125"/>
                      <a:pt x="9090487" y="60770"/>
                      <a:pt x="9075339" y="139825"/>
                    </a:cubicBezTo>
                    <a:cubicBezTo>
                      <a:pt x="9054216" y="382154"/>
                      <a:pt x="9049119" y="503857"/>
                      <a:pt x="9075339" y="699110"/>
                    </a:cubicBezTo>
                    <a:cubicBezTo>
                      <a:pt x="9068518" y="780883"/>
                      <a:pt x="9011706" y="850300"/>
                      <a:pt x="8935514" y="838935"/>
                    </a:cubicBezTo>
                    <a:cubicBezTo>
                      <a:pt x="8772252" y="815387"/>
                      <a:pt x="8669121" y="849896"/>
                      <a:pt x="8434836" y="838935"/>
                    </a:cubicBezTo>
                    <a:cubicBezTo>
                      <a:pt x="8200551" y="827974"/>
                      <a:pt x="7891825" y="837982"/>
                      <a:pt x="7670288" y="838935"/>
                    </a:cubicBezTo>
                    <a:cubicBezTo>
                      <a:pt x="7448751" y="839888"/>
                      <a:pt x="7179159" y="854473"/>
                      <a:pt x="6993697" y="838935"/>
                    </a:cubicBezTo>
                    <a:cubicBezTo>
                      <a:pt x="6808235" y="823397"/>
                      <a:pt x="6479209" y="850442"/>
                      <a:pt x="6317105" y="838935"/>
                    </a:cubicBezTo>
                    <a:cubicBezTo>
                      <a:pt x="6155001" y="827428"/>
                      <a:pt x="5983378" y="827642"/>
                      <a:pt x="5728470" y="838935"/>
                    </a:cubicBezTo>
                    <a:cubicBezTo>
                      <a:pt x="5473562" y="850228"/>
                      <a:pt x="5424824" y="832664"/>
                      <a:pt x="5315750" y="838935"/>
                    </a:cubicBezTo>
                    <a:cubicBezTo>
                      <a:pt x="5206676" y="845206"/>
                      <a:pt x="5059250" y="853330"/>
                      <a:pt x="4815072" y="838935"/>
                    </a:cubicBezTo>
                    <a:cubicBezTo>
                      <a:pt x="4570894" y="824540"/>
                      <a:pt x="4505854" y="848892"/>
                      <a:pt x="4402351" y="838935"/>
                    </a:cubicBezTo>
                    <a:cubicBezTo>
                      <a:pt x="4298848" y="828978"/>
                      <a:pt x="3919462" y="824671"/>
                      <a:pt x="3549846" y="838935"/>
                    </a:cubicBezTo>
                    <a:cubicBezTo>
                      <a:pt x="3180231" y="853199"/>
                      <a:pt x="3082606" y="830678"/>
                      <a:pt x="2961211" y="838935"/>
                    </a:cubicBezTo>
                    <a:cubicBezTo>
                      <a:pt x="2839817" y="847192"/>
                      <a:pt x="2641471" y="856150"/>
                      <a:pt x="2548491" y="838935"/>
                    </a:cubicBezTo>
                    <a:cubicBezTo>
                      <a:pt x="2455511" y="821720"/>
                      <a:pt x="2327530" y="822497"/>
                      <a:pt x="2135770" y="838935"/>
                    </a:cubicBezTo>
                    <a:cubicBezTo>
                      <a:pt x="1944010" y="855373"/>
                      <a:pt x="1709840" y="812245"/>
                      <a:pt x="1371221" y="838935"/>
                    </a:cubicBezTo>
                    <a:cubicBezTo>
                      <a:pt x="1032602" y="865625"/>
                      <a:pt x="652362" y="893279"/>
                      <a:pt x="139825" y="838935"/>
                    </a:cubicBezTo>
                    <a:cubicBezTo>
                      <a:pt x="68182" y="842876"/>
                      <a:pt x="12209" y="772559"/>
                      <a:pt x="0" y="699110"/>
                    </a:cubicBezTo>
                    <a:cubicBezTo>
                      <a:pt x="-13460" y="539574"/>
                      <a:pt x="17655" y="371347"/>
                      <a:pt x="0" y="139825"/>
                    </a:cubicBezTo>
                    <a:close/>
                  </a:path>
                </a:pathLst>
              </a:custGeom>
              <a:noFill/>
              <a:ln w="28575">
                <a:solidFill>
                  <a:srgbClr val="3FCDFF"/>
                </a:solidFill>
                <a:prstDash val="dash"/>
                <a:extLst>
                  <a:ext uri="{C807C97D-BFC1-408E-A445-0C87EB9F89A2}">
                    <ask:lineSketchStyleProps xmlns:ask="http://schemas.microsoft.com/office/drawing/2018/sketchyshapes" sd="250176707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6" name="Hộp Văn bản 2">
              <a:extLst>
                <a:ext uri="{FF2B5EF4-FFF2-40B4-BE49-F238E27FC236}">
                  <a16:creationId xmlns:a16="http://schemas.microsoft.com/office/drawing/2014/main" id="{1FF82266-76B7-4F1F-8FB8-46ABD8FC40FF}"/>
                </a:ext>
              </a:extLst>
            </p:cNvPr>
            <p:cNvSpPr txBox="1"/>
            <p:nvPr/>
          </p:nvSpPr>
          <p:spPr>
            <a:xfrm>
              <a:off x="3289972" y="411727"/>
              <a:ext cx="836720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Tìm từ ngữ chỉ đặc điểm của các sự vật sau</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và</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tìm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từ ngữ có nghĩa trái ngược với </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các từ ngữ tìm được</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p:txBody>
        </p:sp>
      </p:grpSp>
      <p:grpSp>
        <p:nvGrpSpPr>
          <p:cNvPr id="29" name="Group 28">
            <a:extLst>
              <a:ext uri="{FF2B5EF4-FFF2-40B4-BE49-F238E27FC236}">
                <a16:creationId xmlns:a16="http://schemas.microsoft.com/office/drawing/2014/main" id="{8A702E61-D068-456D-BDBA-41AAF8052742}"/>
              </a:ext>
            </a:extLst>
          </p:cNvPr>
          <p:cNvGrpSpPr/>
          <p:nvPr/>
        </p:nvGrpSpPr>
        <p:grpSpPr>
          <a:xfrm>
            <a:off x="31404" y="685478"/>
            <a:ext cx="3546766" cy="3578655"/>
            <a:chOff x="31404" y="685478"/>
            <a:chExt cx="3546766" cy="3578655"/>
          </a:xfrm>
        </p:grpSpPr>
        <p:pic>
          <p:nvPicPr>
            <p:cNvPr id="30" name="Picture 29" descr="Logo&#10;&#10;Description automatically generated">
              <a:extLst>
                <a:ext uri="{FF2B5EF4-FFF2-40B4-BE49-F238E27FC236}">
                  <a16:creationId xmlns:a16="http://schemas.microsoft.com/office/drawing/2014/main" id="{CB98F69F-2508-4FEA-B1E7-5583C983BD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404" y="685478"/>
              <a:ext cx="3546766" cy="3578655"/>
            </a:xfrm>
            <a:prstGeom prst="rect">
              <a:avLst/>
            </a:prstGeom>
          </p:spPr>
        </p:pic>
        <p:sp>
          <p:nvSpPr>
            <p:cNvPr id="31" name="TextBox 30">
              <a:extLst>
                <a:ext uri="{FF2B5EF4-FFF2-40B4-BE49-F238E27FC236}">
                  <a16:creationId xmlns:a16="http://schemas.microsoft.com/office/drawing/2014/main" id="{4BB16C59-3F15-4BD6-A70F-0A611A3DF7F3}"/>
                </a:ext>
              </a:extLst>
            </p:cNvPr>
            <p:cNvSpPr txBox="1"/>
            <p:nvPr/>
          </p:nvSpPr>
          <p:spPr>
            <a:xfrm>
              <a:off x="1159363" y="1760825"/>
              <a:ext cx="141035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UTM Cookies" panose="02040603050506020204" pitchFamily="18" charset="0"/>
                  <a:ea typeface="+mn-ea"/>
                  <a:cs typeface="+mn-cs"/>
                </a:rPr>
                <a:t>Thảo luận nhóm</a:t>
              </a:r>
            </a:p>
          </p:txBody>
        </p:sp>
      </p:grpSp>
      <p:pic>
        <p:nvPicPr>
          <p:cNvPr id="12" name="Picture 11" descr="A picture containing toy, doll&#10;&#10;Description automatically generated">
            <a:extLst>
              <a:ext uri="{FF2B5EF4-FFF2-40B4-BE49-F238E27FC236}">
                <a16:creationId xmlns:a16="http://schemas.microsoft.com/office/drawing/2014/main" id="{0E1543FD-3E1E-4A23-AE12-8E2E2165023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9442" y="4285958"/>
            <a:ext cx="3854806" cy="2571126"/>
          </a:xfrm>
          <a:prstGeom prst="rect">
            <a:avLst/>
          </a:prstGeom>
        </p:spPr>
      </p:pic>
      <p:sp>
        <p:nvSpPr>
          <p:cNvPr id="42" name="Rectangle: Rounded Corners 41">
            <a:extLst>
              <a:ext uri="{FF2B5EF4-FFF2-40B4-BE49-F238E27FC236}">
                <a16:creationId xmlns:a16="http://schemas.microsoft.com/office/drawing/2014/main" id="{D8A86FA9-D4D6-4E9B-8ADE-A198F4E86B75}"/>
              </a:ext>
            </a:extLst>
          </p:cNvPr>
          <p:cNvSpPr/>
          <p:nvPr/>
        </p:nvSpPr>
        <p:spPr>
          <a:xfrm>
            <a:off x="4238854" y="5626480"/>
            <a:ext cx="1679134" cy="1113919"/>
          </a:xfrm>
          <a:prstGeom prst="roundRect">
            <a:avLst/>
          </a:prstGeom>
          <a:solidFill>
            <a:schemeClr val="bg1"/>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a:ln>
                  <a:noFill/>
                </a:ln>
                <a:solidFill>
                  <a:prstClr val="black"/>
                </a:solidFill>
                <a:effectLst/>
                <a:uLnTx/>
                <a:uFillTx/>
                <a:latin typeface="Calibri" panose="020F0502020204030204"/>
                <a:ea typeface="+mn-ea"/>
                <a:cs typeface="+mn-cs"/>
              </a:rPr>
              <a:t>héo - tươi</a:t>
            </a:r>
          </a:p>
        </p:txBody>
      </p:sp>
      <p:sp>
        <p:nvSpPr>
          <p:cNvPr id="43" name="Rectangle: Rounded Corners 42">
            <a:extLst>
              <a:ext uri="{FF2B5EF4-FFF2-40B4-BE49-F238E27FC236}">
                <a16:creationId xmlns:a16="http://schemas.microsoft.com/office/drawing/2014/main" id="{99D2EEBE-5184-42D3-A4AC-9BD698099B52}"/>
              </a:ext>
            </a:extLst>
          </p:cNvPr>
          <p:cNvSpPr/>
          <p:nvPr/>
        </p:nvSpPr>
        <p:spPr>
          <a:xfrm>
            <a:off x="7178428" y="5682586"/>
            <a:ext cx="1679134" cy="1113919"/>
          </a:xfrm>
          <a:prstGeom prst="roundRect">
            <a:avLst/>
          </a:prstGeom>
          <a:solidFill>
            <a:schemeClr val="bg1"/>
          </a:solidFill>
          <a:ln w="28575">
            <a:solidFill>
              <a:srgbClr val="9933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i="1">
                <a:solidFill>
                  <a:prstClr val="black"/>
                </a:solidFill>
                <a:latin typeface="Calibri" panose="020F0502020204030204"/>
              </a:rPr>
              <a:t>nhỏ - lớn</a:t>
            </a:r>
            <a:endParaRPr kumimoji="0" lang="en-US" sz="32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Rectangle: Rounded Corners 43">
            <a:extLst>
              <a:ext uri="{FF2B5EF4-FFF2-40B4-BE49-F238E27FC236}">
                <a16:creationId xmlns:a16="http://schemas.microsoft.com/office/drawing/2014/main" id="{66B7E708-14DA-4B0B-87A0-FCB83E2A5498}"/>
              </a:ext>
            </a:extLst>
          </p:cNvPr>
          <p:cNvSpPr/>
          <p:nvPr/>
        </p:nvSpPr>
        <p:spPr>
          <a:xfrm>
            <a:off x="9905000" y="5680987"/>
            <a:ext cx="1679134" cy="1113919"/>
          </a:xfrm>
          <a:prstGeom prst="roundRect">
            <a:avLst/>
          </a:prstGeom>
          <a:solidFill>
            <a:schemeClr val="bg1"/>
          </a:solidFill>
          <a:ln w="28575">
            <a:solidFill>
              <a:srgbClr val="CC99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err="1">
                <a:ln>
                  <a:noFill/>
                </a:ln>
                <a:solidFill>
                  <a:prstClr val="black"/>
                </a:solidFill>
                <a:effectLst/>
                <a:uLnTx/>
                <a:uFillTx/>
                <a:latin typeface="Calibri" panose="020F0502020204030204"/>
                <a:ea typeface="+mn-ea"/>
                <a:cs typeface="+mn-cs"/>
              </a:rPr>
              <a:t>cao</a:t>
            </a: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3200" b="0" i="1" u="none" strike="noStrike" kern="1200" cap="none" spc="0" normalizeH="0" baseline="0" noProof="0" dirty="0" err="1">
                <a:ln>
                  <a:noFill/>
                </a:ln>
                <a:solidFill>
                  <a:prstClr val="black"/>
                </a:solidFill>
                <a:effectLst/>
                <a:uLnTx/>
                <a:uFillTx/>
                <a:latin typeface="Calibri" panose="020F0502020204030204"/>
                <a:ea typeface="+mn-ea"/>
                <a:cs typeface="+mn-cs"/>
              </a:rPr>
              <a:t>thấp</a:t>
            </a:r>
            <a:endPar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73156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500" fill="hold"/>
                                        <p:tgtEl>
                                          <p:spTgt spid="42"/>
                                        </p:tgtEl>
                                        <p:attrNameLst>
                                          <p:attrName>ppt_x</p:attrName>
                                        </p:attrNameLst>
                                      </p:cBhvr>
                                      <p:tavLst>
                                        <p:tav tm="0">
                                          <p:val>
                                            <p:strVal val="#ppt_x"/>
                                          </p:val>
                                        </p:tav>
                                        <p:tav tm="100000">
                                          <p:val>
                                            <p:strVal val="#ppt_x"/>
                                          </p:val>
                                        </p:tav>
                                      </p:tavLst>
                                    </p:anim>
                                    <p:anim calcmode="lin" valueType="num">
                                      <p:cBhvr additive="base">
                                        <p:cTn id="13" dur="500" fill="hold"/>
                                        <p:tgtEl>
                                          <p:spTgt spid="4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3"/>
                                        </p:tgtEl>
                                        <p:attrNameLst>
                                          <p:attrName>style.visibility</p:attrName>
                                        </p:attrNameLst>
                                      </p:cBhvr>
                                      <p:to>
                                        <p:strVal val="visible"/>
                                      </p:to>
                                    </p:set>
                                    <p:anim calcmode="lin" valueType="num">
                                      <p:cBhvr additive="base">
                                        <p:cTn id="18" dur="500" fill="hold"/>
                                        <p:tgtEl>
                                          <p:spTgt spid="43"/>
                                        </p:tgtEl>
                                        <p:attrNameLst>
                                          <p:attrName>ppt_x</p:attrName>
                                        </p:attrNameLst>
                                      </p:cBhvr>
                                      <p:tavLst>
                                        <p:tav tm="0">
                                          <p:val>
                                            <p:strVal val="#ppt_x"/>
                                          </p:val>
                                        </p:tav>
                                        <p:tav tm="100000">
                                          <p:val>
                                            <p:strVal val="#ppt_x"/>
                                          </p:val>
                                        </p:tav>
                                      </p:tavLst>
                                    </p:anim>
                                    <p:anim calcmode="lin" valueType="num">
                                      <p:cBhvr additive="base">
                                        <p:cTn id="19" dur="500" fill="hold"/>
                                        <p:tgtEl>
                                          <p:spTgt spid="4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additive="base">
                                        <p:cTn id="24" dur="500" fill="hold"/>
                                        <p:tgtEl>
                                          <p:spTgt spid="44"/>
                                        </p:tgtEl>
                                        <p:attrNameLst>
                                          <p:attrName>ppt_x</p:attrName>
                                        </p:attrNameLst>
                                      </p:cBhvr>
                                      <p:tavLst>
                                        <p:tav tm="0">
                                          <p:val>
                                            <p:strVal val="#ppt_x"/>
                                          </p:val>
                                        </p:tav>
                                        <p:tav tm="100000">
                                          <p:val>
                                            <p:strVal val="#ppt_x"/>
                                          </p:val>
                                        </p:tav>
                                      </p:tavLst>
                                    </p:anim>
                                    <p:anim calcmode="lin" valueType="num">
                                      <p:cBhvr additive="base">
                                        <p:cTn id="25" dur="500" fill="hold"/>
                                        <p:tgtEl>
                                          <p:spTgt spid="4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TotalTime>
  <Words>669</Words>
  <Application>Microsoft Office PowerPoint</Application>
  <PresentationFormat>Widescreen</PresentationFormat>
  <Paragraphs>97</Paragraphs>
  <Slides>22</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22</vt:i4>
      </vt:variant>
    </vt:vector>
  </HeadingPairs>
  <TitlesOfParts>
    <vt:vector size="35" baseType="lpstr">
      <vt:lpstr>Calibri</vt:lpstr>
      <vt:lpstr>LNTH-Hoa Nho LNTH</vt:lpstr>
      <vt:lpstr>#9Slide05 SVNClementine</vt:lpstr>
      <vt:lpstr>SVN-Poky's</vt:lpstr>
      <vt:lpstr>UVN Banh Mi</vt:lpstr>
      <vt:lpstr>iCiel Ciaobella</vt:lpstr>
      <vt:lpstr>#9Slide07 IcielLa Chic Pro Shad</vt:lpstr>
      <vt:lpstr>LNTH-LuoLuoNotangYuanTi 1</vt:lpstr>
      <vt:lpstr>#9Slide05 Phobia</vt:lpstr>
      <vt:lpstr>UTM Cookies</vt:lpstr>
      <vt:lpstr>LNTH-Dinomiko</vt:lpstr>
      <vt:lpstr>#9Slide07 SVNBeachwood Sans</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VĂN HỒ THU NGUYỆT</dc:creator>
  <cp:lastModifiedBy>NGUYEN PHAM ANH THU</cp:lastModifiedBy>
  <cp:revision>16</cp:revision>
  <dcterms:created xsi:type="dcterms:W3CDTF">2022-08-04T11:22:32Z</dcterms:created>
  <dcterms:modified xsi:type="dcterms:W3CDTF">2022-11-28T11:35:14Z</dcterms:modified>
</cp:coreProperties>
</file>